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ms-powerpoint.slideshow.macroEnabled.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4"/>
    <p:sldMasterId id="2147483650" r:id="rId5"/>
  </p:sldMasterIdLst>
  <p:notesMasterIdLst>
    <p:notesMasterId r:id="rId34"/>
  </p:notesMasterIdLst>
  <p:handoutMasterIdLst>
    <p:handoutMasterId r:id="rId35"/>
  </p:handoutMasterIdLst>
  <p:sldIdLst>
    <p:sldId id="256" r:id="rId6"/>
    <p:sldId id="287" r:id="rId7"/>
    <p:sldId id="328" r:id="rId8"/>
    <p:sldId id="305" r:id="rId9"/>
    <p:sldId id="329" r:id="rId10"/>
    <p:sldId id="331" r:id="rId11"/>
    <p:sldId id="330" r:id="rId12"/>
    <p:sldId id="340" r:id="rId13"/>
    <p:sldId id="346" r:id="rId14"/>
    <p:sldId id="311" r:id="rId15"/>
    <p:sldId id="320" r:id="rId16"/>
    <p:sldId id="342" r:id="rId17"/>
    <p:sldId id="310" r:id="rId18"/>
    <p:sldId id="336" r:id="rId19"/>
    <p:sldId id="312" r:id="rId20"/>
    <p:sldId id="338" r:id="rId21"/>
    <p:sldId id="316" r:id="rId22"/>
    <p:sldId id="337" r:id="rId23"/>
    <p:sldId id="343" r:id="rId24"/>
    <p:sldId id="319" r:id="rId25"/>
    <p:sldId id="325" r:id="rId26"/>
    <p:sldId id="326" r:id="rId27"/>
    <p:sldId id="327" r:id="rId28"/>
    <p:sldId id="309" r:id="rId29"/>
    <p:sldId id="333" r:id="rId30"/>
    <p:sldId id="334" r:id="rId31"/>
    <p:sldId id="345" r:id="rId32"/>
    <p:sldId id="291" r:id="rId33"/>
  </p:sldIdLst>
  <p:sldSz cx="9144000" cy="6858000" type="screen4x3"/>
  <p:notesSz cx="6797675" cy="9926638"/>
  <p:defaultTextStyle>
    <a:defPPr>
      <a:defRPr lang="lt-L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FFF4"/>
    <a:srgbClr val="A5FDEE"/>
    <a:srgbClr val="A5E4FD"/>
    <a:srgbClr val="04E1EC"/>
    <a:srgbClr val="C1FFF0"/>
    <a:srgbClr val="A4F5FE"/>
    <a:srgbClr val="00FFFF"/>
    <a:srgbClr val="39FFFA"/>
    <a:srgbClr val="04D0E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09" autoAdjust="0"/>
    <p:restoredTop sz="50432" autoAdjust="0"/>
  </p:normalViewPr>
  <p:slideViewPr>
    <p:cSldViewPr>
      <p:cViewPr varScale="1">
        <p:scale>
          <a:sx n="60" d="100"/>
          <a:sy n="60" d="100"/>
        </p:scale>
        <p:origin x="883" y="24"/>
      </p:cViewPr>
      <p:guideLst>
        <p:guide orient="horz" pos="2160"/>
        <p:guide pos="2880"/>
      </p:guideLst>
    </p:cSldViewPr>
  </p:slideViewPr>
  <p:outlineViewPr>
    <p:cViewPr>
      <p:scale>
        <a:sx n="33" d="100"/>
        <a:sy n="33" d="100"/>
      </p:scale>
      <p:origin x="0" y="-4968"/>
    </p:cViewPr>
  </p:outlineViewPr>
  <p:notesTextViewPr>
    <p:cViewPr>
      <p:scale>
        <a:sx n="3" d="2"/>
        <a:sy n="3" d="2"/>
      </p:scale>
      <p:origin x="0" y="0"/>
    </p:cViewPr>
  </p:notesTextViewPr>
  <p:sorterViewPr>
    <p:cViewPr>
      <p:scale>
        <a:sx n="100" d="100"/>
        <a:sy n="100" d="100"/>
      </p:scale>
      <p:origin x="0" y="-32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en SAGRILLO" userId="2956173_tp_dropbox" providerId="OAuth2" clId="{D5F487C1-3FFA-144F-A6A9-1C422404AB97}"/>
    <pc:docChg chg="custSel modSld">
      <pc:chgData name="Damien SAGRILLO" userId="2956173_tp_dropbox" providerId="OAuth2" clId="{D5F487C1-3FFA-144F-A6A9-1C422404AB97}" dt="2019-03-26T20:52:51.851" v="1" actId="22"/>
      <pc:docMkLst>
        <pc:docMk/>
      </pc:docMkLst>
      <pc:sldChg chg="addSp delSp">
        <pc:chgData name="Damien SAGRILLO" userId="2956173_tp_dropbox" providerId="OAuth2" clId="{D5F487C1-3FFA-144F-A6A9-1C422404AB97}" dt="2019-03-26T20:52:51.851" v="1" actId="22"/>
        <pc:sldMkLst>
          <pc:docMk/>
          <pc:sldMk cId="311989695" sldId="337"/>
        </pc:sldMkLst>
        <pc:spChg chg="add">
          <ac:chgData name="Damien SAGRILLO" userId="2956173_tp_dropbox" providerId="OAuth2" clId="{D5F487C1-3FFA-144F-A6A9-1C422404AB97}" dt="2019-03-26T20:52:51.851" v="1" actId="22"/>
          <ac:spMkLst>
            <pc:docMk/>
            <pc:sldMk cId="311989695" sldId="337"/>
            <ac:spMk id="3" creationId="{65E8145C-B760-B64E-A430-D5EBCAF4D79D}"/>
          </ac:spMkLst>
        </pc:spChg>
        <pc:spChg chg="del">
          <ac:chgData name="Damien SAGRILLO" userId="2956173_tp_dropbox" providerId="OAuth2" clId="{D5F487C1-3FFA-144F-A6A9-1C422404AB97}" dt="2019-03-26T20:51:35.461" v="0" actId="21"/>
          <ac:spMkLst>
            <pc:docMk/>
            <pc:sldMk cId="311989695" sldId="337"/>
            <ac:spMk id="7"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691492-DDE5-4FE5-885C-79A0CCEE67A6}"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296F54CA-8233-494E-9146-A7B391754DDA}">
      <dgm:prSet/>
      <dgm:spPr>
        <a:solidFill>
          <a:srgbClr val="04E1EC">
            <a:alpha val="49804"/>
          </a:srgbClr>
        </a:solidFill>
      </dgm:spPr>
      <dgm:t>
        <a:bodyPr/>
        <a:lstStyle/>
        <a:p>
          <a:pPr rtl="0"/>
          <a:r>
            <a:rPr lang="de-CH" b="0" i="0" baseline="0" dirty="0" smtClean="0"/>
            <a:t>« Mise </a:t>
          </a:r>
          <a:r>
            <a:rPr lang="de-CH" b="0" i="0" baseline="0" dirty="0"/>
            <a:t>en </a:t>
          </a:r>
          <a:r>
            <a:rPr lang="de-CH" b="0" i="0" baseline="0" err="1" smtClean="0"/>
            <a:t>musique</a:t>
          </a:r>
          <a:r>
            <a:rPr lang="de-CH" b="0" i="0" baseline="0" smtClean="0"/>
            <a:t> »</a:t>
          </a:r>
          <a:endParaRPr lang="fr-FR" dirty="0"/>
        </a:p>
      </dgm:t>
    </dgm:pt>
    <dgm:pt modelId="{58D033EA-8BBA-463A-A5E4-3D04188480F6}" type="parTrans" cxnId="{EDD2D99C-E065-4308-8829-EADB55C96596}">
      <dgm:prSet/>
      <dgm:spPr/>
      <dgm:t>
        <a:bodyPr/>
        <a:lstStyle/>
        <a:p>
          <a:endParaRPr lang="en-US"/>
        </a:p>
      </dgm:t>
    </dgm:pt>
    <dgm:pt modelId="{459E1F50-AE22-4987-B242-268F4EFE07C2}" type="sibTrans" cxnId="{EDD2D99C-E065-4308-8829-EADB55C96596}">
      <dgm:prSet/>
      <dgm:spPr/>
      <dgm:t>
        <a:bodyPr/>
        <a:lstStyle/>
        <a:p>
          <a:endParaRPr lang="en-US"/>
        </a:p>
      </dgm:t>
    </dgm:pt>
    <dgm:pt modelId="{B8E86A4A-7037-4986-9612-A7621FCB24E1}">
      <dgm:prSet/>
      <dgm:spPr>
        <a:solidFill>
          <a:srgbClr val="A5FDEE">
            <a:alpha val="49804"/>
          </a:srgbClr>
        </a:solidFill>
      </dgm:spPr>
      <dgm:t>
        <a:bodyPr anchor="t"/>
        <a:lstStyle/>
        <a:p>
          <a:pPr algn="ctr" defTabSz="1976438" rtl="0"/>
          <a:r>
            <a:rPr lang="de-CH" dirty="0" smtClean="0"/>
            <a:t>       </a:t>
          </a:r>
        </a:p>
        <a:p>
          <a:pPr algn="ctr" defTabSz="1976438" rtl="0"/>
          <a:r>
            <a:rPr lang="de-CH" dirty="0" err="1" smtClean="0"/>
            <a:t>Dessiner</a:t>
          </a:r>
          <a:r>
            <a:rPr lang="de-CH" dirty="0" smtClean="0"/>
            <a:t> (</a:t>
          </a:r>
          <a:r>
            <a:rPr lang="de-CH" dirty="0"/>
            <a:t>AV)</a:t>
          </a:r>
          <a:endParaRPr lang="fr-FR" dirty="0"/>
        </a:p>
      </dgm:t>
    </dgm:pt>
    <dgm:pt modelId="{084D18F2-E878-4D02-931F-51EEF07AB9EE}" type="parTrans" cxnId="{BC4CE211-75F5-498C-A83B-D36206408037}">
      <dgm:prSet/>
      <dgm:spPr/>
      <dgm:t>
        <a:bodyPr/>
        <a:lstStyle/>
        <a:p>
          <a:endParaRPr lang="en-US"/>
        </a:p>
      </dgm:t>
    </dgm:pt>
    <dgm:pt modelId="{1B7FAEBD-CAAB-4DC2-883F-53D31F8F265B}" type="sibTrans" cxnId="{BC4CE211-75F5-498C-A83B-D36206408037}">
      <dgm:prSet/>
      <dgm:spPr/>
      <dgm:t>
        <a:bodyPr/>
        <a:lstStyle/>
        <a:p>
          <a:endParaRPr lang="en-US"/>
        </a:p>
      </dgm:t>
    </dgm:pt>
    <dgm:pt modelId="{6FD0065C-0843-4535-89A8-4A4CF778D2C1}">
      <dgm:prSet/>
      <dgm:spPr>
        <a:solidFill>
          <a:srgbClr val="D1FFF4"/>
        </a:solidFill>
      </dgm:spPr>
      <dgm:t>
        <a:bodyPr anchor="t"/>
        <a:lstStyle/>
        <a:p>
          <a:pPr marL="0" indent="0" algn="l" rtl="0"/>
          <a:r>
            <a:rPr lang="fr-FR" dirty="0" smtClean="0"/>
            <a:t>       Écrire (Langue)</a:t>
          </a:r>
          <a:endParaRPr lang="fr-FR" dirty="0"/>
        </a:p>
      </dgm:t>
    </dgm:pt>
    <dgm:pt modelId="{A32E6B6F-E0BE-40C5-8F67-34D82B1D2386}" type="sibTrans" cxnId="{668357D9-EE02-41AF-86F4-E270EB82146D}">
      <dgm:prSet/>
      <dgm:spPr/>
      <dgm:t>
        <a:bodyPr/>
        <a:lstStyle/>
        <a:p>
          <a:endParaRPr lang="en-US"/>
        </a:p>
      </dgm:t>
    </dgm:pt>
    <dgm:pt modelId="{24F51A13-2B12-46A1-9965-E688981886D3}" type="parTrans" cxnId="{668357D9-EE02-41AF-86F4-E270EB82146D}">
      <dgm:prSet/>
      <dgm:spPr/>
      <dgm:t>
        <a:bodyPr/>
        <a:lstStyle/>
        <a:p>
          <a:endParaRPr lang="en-US"/>
        </a:p>
      </dgm:t>
    </dgm:pt>
    <dgm:pt modelId="{206098A6-1C40-4DE9-8970-54AFFF81EFE2}" type="pres">
      <dgm:prSet presAssocID="{66691492-DDE5-4FE5-885C-79A0CCEE67A6}" presName="compositeShape" presStyleCnt="0">
        <dgm:presLayoutVars>
          <dgm:chMax val="7"/>
          <dgm:dir/>
          <dgm:resizeHandles val="exact"/>
        </dgm:presLayoutVars>
      </dgm:prSet>
      <dgm:spPr/>
      <dgm:t>
        <a:bodyPr/>
        <a:lstStyle/>
        <a:p>
          <a:endParaRPr lang="en-US"/>
        </a:p>
      </dgm:t>
    </dgm:pt>
    <dgm:pt modelId="{96FF9DF8-19A9-47B5-B913-A8A8613110C9}" type="pres">
      <dgm:prSet presAssocID="{296F54CA-8233-494E-9146-A7B391754DDA}" presName="circ1" presStyleLbl="vennNode1" presStyleIdx="0" presStyleCnt="3"/>
      <dgm:spPr/>
      <dgm:t>
        <a:bodyPr/>
        <a:lstStyle/>
        <a:p>
          <a:endParaRPr lang="en-US"/>
        </a:p>
      </dgm:t>
    </dgm:pt>
    <dgm:pt modelId="{05754F7B-5180-4856-BF85-9104C663D6E8}" type="pres">
      <dgm:prSet presAssocID="{296F54CA-8233-494E-9146-A7B391754DDA}" presName="circ1Tx" presStyleLbl="revTx" presStyleIdx="0" presStyleCnt="0">
        <dgm:presLayoutVars>
          <dgm:chMax val="0"/>
          <dgm:chPref val="0"/>
          <dgm:bulletEnabled val="1"/>
        </dgm:presLayoutVars>
      </dgm:prSet>
      <dgm:spPr/>
      <dgm:t>
        <a:bodyPr/>
        <a:lstStyle/>
        <a:p>
          <a:endParaRPr lang="en-US"/>
        </a:p>
      </dgm:t>
    </dgm:pt>
    <dgm:pt modelId="{48A68F64-FA1E-4031-9B64-06CB6E5B1F67}" type="pres">
      <dgm:prSet presAssocID="{6FD0065C-0843-4535-89A8-4A4CF778D2C1}" presName="circ2" presStyleLbl="vennNode1" presStyleIdx="1" presStyleCnt="3" custLinFactNeighborX="-91981" custLinFactNeighborY="-56"/>
      <dgm:spPr/>
      <dgm:t>
        <a:bodyPr/>
        <a:lstStyle/>
        <a:p>
          <a:endParaRPr lang="en-US"/>
        </a:p>
      </dgm:t>
    </dgm:pt>
    <dgm:pt modelId="{A32C138B-1F3D-4744-B5AB-B3639FCA446A}" type="pres">
      <dgm:prSet presAssocID="{6FD0065C-0843-4535-89A8-4A4CF778D2C1}" presName="circ2Tx" presStyleLbl="revTx" presStyleIdx="0" presStyleCnt="0">
        <dgm:presLayoutVars>
          <dgm:chMax val="0"/>
          <dgm:chPref val="0"/>
          <dgm:bulletEnabled val="1"/>
        </dgm:presLayoutVars>
      </dgm:prSet>
      <dgm:spPr/>
      <dgm:t>
        <a:bodyPr/>
        <a:lstStyle/>
        <a:p>
          <a:endParaRPr lang="en-US"/>
        </a:p>
      </dgm:t>
    </dgm:pt>
    <dgm:pt modelId="{DD27E0C8-75AF-4189-8B55-D4488A527BCA}" type="pres">
      <dgm:prSet presAssocID="{B8E86A4A-7037-4986-9612-A7621FCB24E1}" presName="circ3" presStyleLbl="vennNode1" presStyleIdx="2" presStyleCnt="3" custScaleX="109369" custScaleY="100368" custLinFactNeighborX="86809" custLinFactNeighborY="-1426"/>
      <dgm:spPr/>
      <dgm:t>
        <a:bodyPr/>
        <a:lstStyle/>
        <a:p>
          <a:endParaRPr lang="en-US"/>
        </a:p>
      </dgm:t>
    </dgm:pt>
    <dgm:pt modelId="{5B7777CD-5A42-48BF-A342-230BC19F2AA8}" type="pres">
      <dgm:prSet presAssocID="{B8E86A4A-7037-4986-9612-A7621FCB24E1}" presName="circ3Tx" presStyleLbl="revTx" presStyleIdx="0" presStyleCnt="0">
        <dgm:presLayoutVars>
          <dgm:chMax val="0"/>
          <dgm:chPref val="0"/>
          <dgm:bulletEnabled val="1"/>
        </dgm:presLayoutVars>
      </dgm:prSet>
      <dgm:spPr/>
      <dgm:t>
        <a:bodyPr/>
        <a:lstStyle/>
        <a:p>
          <a:endParaRPr lang="en-US"/>
        </a:p>
      </dgm:t>
    </dgm:pt>
  </dgm:ptLst>
  <dgm:cxnLst>
    <dgm:cxn modelId="{0C144CFE-DAAE-416C-B5D8-645C3C1BABB3}" type="presOf" srcId="{66691492-DDE5-4FE5-885C-79A0CCEE67A6}" destId="{206098A6-1C40-4DE9-8970-54AFFF81EFE2}" srcOrd="0" destOrd="0" presId="urn:microsoft.com/office/officeart/2005/8/layout/venn1"/>
    <dgm:cxn modelId="{82A43E24-32E9-41DD-9482-D830CA436E29}" type="presOf" srcId="{296F54CA-8233-494E-9146-A7B391754DDA}" destId="{96FF9DF8-19A9-47B5-B913-A8A8613110C9}" srcOrd="0" destOrd="0" presId="urn:microsoft.com/office/officeart/2005/8/layout/venn1"/>
    <dgm:cxn modelId="{51116714-11FC-471A-BE47-90A1E08150BD}" type="presOf" srcId="{6FD0065C-0843-4535-89A8-4A4CF778D2C1}" destId="{A32C138B-1F3D-4744-B5AB-B3639FCA446A}" srcOrd="1" destOrd="0" presId="urn:microsoft.com/office/officeart/2005/8/layout/venn1"/>
    <dgm:cxn modelId="{668357D9-EE02-41AF-86F4-E270EB82146D}" srcId="{66691492-DDE5-4FE5-885C-79A0CCEE67A6}" destId="{6FD0065C-0843-4535-89A8-4A4CF778D2C1}" srcOrd="1" destOrd="0" parTransId="{24F51A13-2B12-46A1-9965-E688981886D3}" sibTransId="{A32E6B6F-E0BE-40C5-8F67-34D82B1D2386}"/>
    <dgm:cxn modelId="{7B2A98C7-F47D-4CA5-BD24-ACB408EE57BD}" type="presOf" srcId="{B8E86A4A-7037-4986-9612-A7621FCB24E1}" destId="{5B7777CD-5A42-48BF-A342-230BC19F2AA8}" srcOrd="1" destOrd="0" presId="urn:microsoft.com/office/officeart/2005/8/layout/venn1"/>
    <dgm:cxn modelId="{0BB4493D-2E62-44C2-B320-F20A27B357C6}" type="presOf" srcId="{296F54CA-8233-494E-9146-A7B391754DDA}" destId="{05754F7B-5180-4856-BF85-9104C663D6E8}" srcOrd="1" destOrd="0" presId="urn:microsoft.com/office/officeart/2005/8/layout/venn1"/>
    <dgm:cxn modelId="{4A4B7D0E-B93B-4244-AC1F-1648FE2F5845}" type="presOf" srcId="{6FD0065C-0843-4535-89A8-4A4CF778D2C1}" destId="{48A68F64-FA1E-4031-9B64-06CB6E5B1F67}" srcOrd="0" destOrd="0" presId="urn:microsoft.com/office/officeart/2005/8/layout/venn1"/>
    <dgm:cxn modelId="{A00EF2C8-4264-4743-89E2-8F123D05A9A6}" type="presOf" srcId="{B8E86A4A-7037-4986-9612-A7621FCB24E1}" destId="{DD27E0C8-75AF-4189-8B55-D4488A527BCA}" srcOrd="0" destOrd="0" presId="urn:microsoft.com/office/officeart/2005/8/layout/venn1"/>
    <dgm:cxn modelId="{EDD2D99C-E065-4308-8829-EADB55C96596}" srcId="{66691492-DDE5-4FE5-885C-79A0CCEE67A6}" destId="{296F54CA-8233-494E-9146-A7B391754DDA}" srcOrd="0" destOrd="0" parTransId="{58D033EA-8BBA-463A-A5E4-3D04188480F6}" sibTransId="{459E1F50-AE22-4987-B242-268F4EFE07C2}"/>
    <dgm:cxn modelId="{BC4CE211-75F5-498C-A83B-D36206408037}" srcId="{66691492-DDE5-4FE5-885C-79A0CCEE67A6}" destId="{B8E86A4A-7037-4986-9612-A7621FCB24E1}" srcOrd="2" destOrd="0" parTransId="{084D18F2-E878-4D02-931F-51EEF07AB9EE}" sibTransId="{1B7FAEBD-CAAB-4DC2-883F-53D31F8F265B}"/>
    <dgm:cxn modelId="{1AF821D1-4D94-4428-9FF0-593B475C6C3E}" type="presParOf" srcId="{206098A6-1C40-4DE9-8970-54AFFF81EFE2}" destId="{96FF9DF8-19A9-47B5-B913-A8A8613110C9}" srcOrd="0" destOrd="0" presId="urn:microsoft.com/office/officeart/2005/8/layout/venn1"/>
    <dgm:cxn modelId="{0EAE27EA-A7F3-4A8B-BBAA-3361DA122D1B}" type="presParOf" srcId="{206098A6-1C40-4DE9-8970-54AFFF81EFE2}" destId="{05754F7B-5180-4856-BF85-9104C663D6E8}" srcOrd="1" destOrd="0" presId="urn:microsoft.com/office/officeart/2005/8/layout/venn1"/>
    <dgm:cxn modelId="{8B670798-4C89-4426-B33B-81D99E20EB6B}" type="presParOf" srcId="{206098A6-1C40-4DE9-8970-54AFFF81EFE2}" destId="{48A68F64-FA1E-4031-9B64-06CB6E5B1F67}" srcOrd="2" destOrd="0" presId="urn:microsoft.com/office/officeart/2005/8/layout/venn1"/>
    <dgm:cxn modelId="{87B318BA-5A14-48E0-BDA5-B694A24EE3DF}" type="presParOf" srcId="{206098A6-1C40-4DE9-8970-54AFFF81EFE2}" destId="{A32C138B-1F3D-4744-B5AB-B3639FCA446A}" srcOrd="3" destOrd="0" presId="urn:microsoft.com/office/officeart/2005/8/layout/venn1"/>
    <dgm:cxn modelId="{DD027BB2-E8A9-4589-985B-834751A4BB3D}" type="presParOf" srcId="{206098A6-1C40-4DE9-8970-54AFFF81EFE2}" destId="{DD27E0C8-75AF-4189-8B55-D4488A527BCA}" srcOrd="4" destOrd="0" presId="urn:microsoft.com/office/officeart/2005/8/layout/venn1"/>
    <dgm:cxn modelId="{EE5E2BE5-EC83-4E0A-BF5E-DDC796CABF74}" type="presParOf" srcId="{206098A6-1C40-4DE9-8970-54AFFF81EFE2}" destId="{5B7777CD-5A42-48BF-A342-230BC19F2AA8}"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FF9DF8-19A9-47B5-B913-A8A8613110C9}">
      <dsp:nvSpPr>
        <dsp:cNvPr id="0" name=""/>
        <dsp:cNvSpPr/>
      </dsp:nvSpPr>
      <dsp:spPr>
        <a:xfrm>
          <a:off x="1955346" y="59920"/>
          <a:ext cx="3009078" cy="3009078"/>
        </a:xfrm>
        <a:prstGeom prst="ellipse">
          <a:avLst/>
        </a:prstGeom>
        <a:solidFill>
          <a:srgbClr val="04E1EC">
            <a:alpha val="49804"/>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55750" rtl="0">
            <a:lnSpc>
              <a:spcPct val="90000"/>
            </a:lnSpc>
            <a:spcBef>
              <a:spcPct val="0"/>
            </a:spcBef>
            <a:spcAft>
              <a:spcPct val="35000"/>
            </a:spcAft>
          </a:pPr>
          <a:r>
            <a:rPr lang="de-CH" sz="3500" b="0" i="0" kern="1200" baseline="0" dirty="0" smtClean="0"/>
            <a:t>« Mise </a:t>
          </a:r>
          <a:r>
            <a:rPr lang="de-CH" sz="3500" b="0" i="0" kern="1200" baseline="0" dirty="0"/>
            <a:t>en </a:t>
          </a:r>
          <a:r>
            <a:rPr lang="de-CH" sz="3500" b="0" i="0" kern="1200" baseline="0" err="1" smtClean="0"/>
            <a:t>musique</a:t>
          </a:r>
          <a:r>
            <a:rPr lang="de-CH" sz="3500" b="0" i="0" kern="1200" baseline="0" smtClean="0"/>
            <a:t> »</a:t>
          </a:r>
          <a:endParaRPr lang="fr-FR" sz="3500" kern="1200" dirty="0"/>
        </a:p>
      </dsp:txBody>
      <dsp:txXfrm>
        <a:off x="2356557" y="586509"/>
        <a:ext cx="2206657" cy="1354085"/>
      </dsp:txXfrm>
    </dsp:sp>
    <dsp:sp modelId="{48A68F64-FA1E-4031-9B64-06CB6E5B1F67}">
      <dsp:nvSpPr>
        <dsp:cNvPr id="0" name=""/>
        <dsp:cNvSpPr/>
      </dsp:nvSpPr>
      <dsp:spPr>
        <a:xfrm>
          <a:off x="273342" y="1938909"/>
          <a:ext cx="3009078" cy="3009078"/>
        </a:xfrm>
        <a:prstGeom prst="ellipse">
          <a:avLst/>
        </a:prstGeom>
        <a:solidFill>
          <a:srgbClr val="D1FF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t" anchorCtr="0">
          <a:noAutofit/>
        </a:bodyPr>
        <a:lstStyle/>
        <a:p>
          <a:pPr marL="0" lvl="0" indent="0" algn="l" defTabSz="1555750" rtl="0">
            <a:lnSpc>
              <a:spcPct val="90000"/>
            </a:lnSpc>
            <a:spcBef>
              <a:spcPct val="0"/>
            </a:spcBef>
            <a:spcAft>
              <a:spcPct val="35000"/>
            </a:spcAft>
          </a:pPr>
          <a:r>
            <a:rPr lang="fr-FR" sz="3500" kern="1200" dirty="0" smtClean="0"/>
            <a:t>       Écrire (Langue)</a:t>
          </a:r>
          <a:endParaRPr lang="fr-FR" sz="3500" kern="1200" dirty="0"/>
        </a:p>
      </dsp:txBody>
      <dsp:txXfrm>
        <a:off x="1193618" y="2716255"/>
        <a:ext cx="1805447" cy="1654993"/>
      </dsp:txXfrm>
    </dsp:sp>
    <dsp:sp modelId="{DD27E0C8-75AF-4189-8B55-D4488A527BCA}">
      <dsp:nvSpPr>
        <dsp:cNvPr id="0" name=""/>
        <dsp:cNvSpPr/>
      </dsp:nvSpPr>
      <dsp:spPr>
        <a:xfrm>
          <a:off x="3340761" y="1892148"/>
          <a:ext cx="3290999" cy="3020152"/>
        </a:xfrm>
        <a:prstGeom prst="ellipse">
          <a:avLst/>
        </a:prstGeom>
        <a:solidFill>
          <a:srgbClr val="A5FDEE">
            <a:alpha val="49804"/>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t" anchorCtr="0">
          <a:noAutofit/>
        </a:bodyPr>
        <a:lstStyle/>
        <a:p>
          <a:pPr lvl="0" algn="ctr" defTabSz="1976438" rtl="0">
            <a:lnSpc>
              <a:spcPct val="90000"/>
            </a:lnSpc>
            <a:spcBef>
              <a:spcPct val="0"/>
            </a:spcBef>
            <a:spcAft>
              <a:spcPct val="35000"/>
            </a:spcAft>
          </a:pPr>
          <a:r>
            <a:rPr lang="de-CH" sz="3500" kern="1200" dirty="0" smtClean="0"/>
            <a:t>       </a:t>
          </a:r>
        </a:p>
        <a:p>
          <a:pPr lvl="0" algn="ctr" defTabSz="1976438" rtl="0">
            <a:lnSpc>
              <a:spcPct val="90000"/>
            </a:lnSpc>
            <a:spcBef>
              <a:spcPct val="0"/>
            </a:spcBef>
            <a:spcAft>
              <a:spcPct val="35000"/>
            </a:spcAft>
          </a:pPr>
          <a:r>
            <a:rPr lang="de-CH" sz="3500" kern="1200" dirty="0" err="1" smtClean="0"/>
            <a:t>Dessiner</a:t>
          </a:r>
          <a:r>
            <a:rPr lang="de-CH" sz="3500" kern="1200" dirty="0" smtClean="0"/>
            <a:t> (</a:t>
          </a:r>
          <a:r>
            <a:rPr lang="de-CH" sz="3500" kern="1200" dirty="0"/>
            <a:t>AV)</a:t>
          </a:r>
          <a:endParaRPr lang="fr-FR" sz="3500" kern="1200" dirty="0"/>
        </a:p>
      </dsp:txBody>
      <dsp:txXfrm>
        <a:off x="3650664" y="2672354"/>
        <a:ext cx="1974599" cy="166108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Arial" charset="0"/>
                <a:ea typeface="ＭＳ Ｐゴシック" charset="-128"/>
              </a:defRPr>
            </a:lvl1pPr>
          </a:lstStyle>
          <a:p>
            <a:pPr>
              <a:defRPr/>
            </a:pPr>
            <a:endParaRPr lang="de-DE" dirty="0"/>
          </a:p>
        </p:txBody>
      </p:sp>
      <p:sp>
        <p:nvSpPr>
          <p:cNvPr id="3" name="Datumsplatzhalt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atin typeface="Arial" charset="0"/>
                <a:ea typeface="ＭＳ Ｐゴシック" charset="-128"/>
              </a:defRPr>
            </a:lvl1pPr>
          </a:lstStyle>
          <a:p>
            <a:pPr>
              <a:defRPr/>
            </a:pPr>
            <a:fld id="{A4F1C70D-4D01-47E1-B794-A45F421D9CC3}" type="datetimeFigureOut">
              <a:rPr lang="de-DE"/>
              <a:pPr>
                <a:defRPr/>
              </a:pPr>
              <a:t>08.05.2019</a:t>
            </a:fld>
            <a:endParaRPr lang="de-DE" dirty="0"/>
          </a:p>
        </p:txBody>
      </p:sp>
      <p:sp>
        <p:nvSpPr>
          <p:cNvPr id="4" name="Fußzeilenplatzhalt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atin typeface="Arial" charset="0"/>
                <a:ea typeface="ＭＳ Ｐゴシック" charset="-128"/>
              </a:defRPr>
            </a:lvl1pPr>
          </a:lstStyle>
          <a:p>
            <a:pPr>
              <a:defRPr/>
            </a:pPr>
            <a:endParaRPr lang="de-DE" dirty="0"/>
          </a:p>
        </p:txBody>
      </p:sp>
      <p:sp>
        <p:nvSpPr>
          <p:cNvPr id="5" name="Foliennummernplatzhalt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atin typeface="Arial" charset="0"/>
                <a:ea typeface="ＭＳ Ｐゴシック" charset="-128"/>
              </a:defRPr>
            </a:lvl1pPr>
          </a:lstStyle>
          <a:p>
            <a:pPr>
              <a:defRPr/>
            </a:pPr>
            <a:fld id="{7EA81C9C-17E4-4463-AA74-6B02DE826206}" type="slidenum">
              <a:rPr lang="de-DE"/>
              <a:pPr>
                <a:defRPr/>
              </a:pPr>
              <a:t>‹#›</a:t>
            </a:fld>
            <a:endParaRPr lang="de-DE"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44" charset="-128"/>
              </a:defRPr>
            </a:lvl1pPr>
          </a:lstStyle>
          <a:p>
            <a:pPr>
              <a:defRPr/>
            </a:pPr>
            <a:endParaRPr lang="lt-LT" altLang="fr-FR" dirty="0"/>
          </a:p>
        </p:txBody>
      </p:sp>
      <p:sp>
        <p:nvSpPr>
          <p:cNvPr id="5123" name="Rectangle 3"/>
          <p:cNvSpPr>
            <a:spLocks noGrp="1" noChangeArrowheads="1"/>
          </p:cNvSpPr>
          <p:nvPr>
            <p:ph type="dt" idx="1"/>
          </p:nvPr>
        </p:nvSpPr>
        <p:spPr bwMode="auto">
          <a:xfrm>
            <a:off x="3852016" y="0"/>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44" charset="-128"/>
              </a:defRPr>
            </a:lvl1pPr>
          </a:lstStyle>
          <a:p>
            <a:pPr>
              <a:defRPr/>
            </a:pPr>
            <a:endParaRPr lang="lt-LT" altLang="fr-FR" dirty="0"/>
          </a:p>
        </p:txBody>
      </p:sp>
      <p:sp>
        <p:nvSpPr>
          <p:cNvPr id="307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 xmlns:ma14="http://schemas.microsoft.com/office/mac/drawingml/2011/main" val="1"/>
            </a:ext>
          </a:extLst>
        </p:spPr>
      </p:sp>
      <p:sp>
        <p:nvSpPr>
          <p:cNvPr id="5125" name="Rectangle 5"/>
          <p:cNvSpPr>
            <a:spLocks noGrp="1" noChangeArrowheads="1"/>
          </p:cNvSpPr>
          <p:nvPr>
            <p:ph type="body" sz="quarter" idx="3"/>
          </p:nvPr>
        </p:nvSpPr>
        <p:spPr bwMode="auto">
          <a:xfrm>
            <a:off x="906357" y="4715153"/>
            <a:ext cx="4984962" cy="4466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lt-LT" altLang="fr-FR" noProof="0"/>
              <a:t>Click to edit Master text styles</a:t>
            </a:r>
          </a:p>
          <a:p>
            <a:pPr lvl="1"/>
            <a:r>
              <a:rPr lang="lt-LT" altLang="fr-FR" noProof="0"/>
              <a:t>Second level</a:t>
            </a:r>
          </a:p>
          <a:p>
            <a:pPr lvl="2"/>
            <a:r>
              <a:rPr lang="lt-LT" altLang="fr-FR" noProof="0"/>
              <a:t>Third level</a:t>
            </a:r>
          </a:p>
          <a:p>
            <a:pPr lvl="3"/>
            <a:r>
              <a:rPr lang="lt-LT" altLang="fr-FR" noProof="0"/>
              <a:t>Fourth level</a:t>
            </a:r>
          </a:p>
          <a:p>
            <a:pPr lvl="4"/>
            <a:r>
              <a:rPr lang="lt-LT" altLang="fr-FR" noProof="0"/>
              <a:t>Fifth level</a:t>
            </a:r>
          </a:p>
        </p:txBody>
      </p:sp>
      <p:sp>
        <p:nvSpPr>
          <p:cNvPr id="5126" name="Rectangle 6"/>
          <p:cNvSpPr>
            <a:spLocks noGrp="1" noChangeArrowheads="1"/>
          </p:cNvSpPr>
          <p:nvPr>
            <p:ph type="ftr" sz="quarter" idx="4"/>
          </p:nvPr>
        </p:nvSpPr>
        <p:spPr bwMode="auto">
          <a:xfrm>
            <a:off x="0"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44" charset="-128"/>
              </a:defRPr>
            </a:lvl1pPr>
          </a:lstStyle>
          <a:p>
            <a:pPr>
              <a:defRPr/>
            </a:pPr>
            <a:endParaRPr lang="lt-LT" altLang="fr-FR" dirty="0"/>
          </a:p>
        </p:txBody>
      </p:sp>
      <p:sp>
        <p:nvSpPr>
          <p:cNvPr id="5127" name="Rectangle 7"/>
          <p:cNvSpPr>
            <a:spLocks noGrp="1" noChangeArrowheads="1"/>
          </p:cNvSpPr>
          <p:nvPr>
            <p:ph type="sldNum" sz="quarter" idx="5"/>
          </p:nvPr>
        </p:nvSpPr>
        <p:spPr bwMode="auto">
          <a:xfrm>
            <a:off x="3852016"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ea typeface="ＭＳ Ｐゴシック" panose="020B0600070205080204" pitchFamily="34" charset="-128"/>
              </a:defRPr>
            </a:lvl1pPr>
          </a:lstStyle>
          <a:p>
            <a:pPr>
              <a:defRPr/>
            </a:pPr>
            <a:fld id="{A46AC748-D290-4E41-8571-CC1C6BFFBFCD}" type="slidenum">
              <a:rPr lang="lt-LT" altLang="fr-FR"/>
              <a:pPr>
                <a:defRPr/>
              </a:pPr>
              <a:t>‹#›</a:t>
            </a:fld>
            <a:endParaRPr lang="lt-LT" altLang="fr-F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fr.wikipedia.org/wiki/XXe_si%C3%A8cle"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fr.wikipedia.org/wiki/Aide:Japonais" TargetMode="External"/><Relationship Id="rId5" Type="http://schemas.openxmlformats.org/officeDocument/2006/relationships/hyperlink" Target="https://fr.wikipedia.org/wiki/Syllabe" TargetMode="External"/><Relationship Id="rId4" Type="http://schemas.openxmlformats.org/officeDocument/2006/relationships/hyperlink" Target="https://fr.wikipedia.org/wiki/Tercet"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a:defRPr/>
            </a:pPr>
            <a:fld id="{A46AC748-D290-4E41-8571-CC1C6BFFBFCD}" type="slidenum">
              <a:rPr lang="lt-LT" altLang="fr-FR" smtClean="0"/>
              <a:pPr>
                <a:defRPr/>
              </a:pPr>
              <a:t>1</a:t>
            </a:fld>
            <a:endParaRPr lang="lt-LT" altLang="fr-FR" dirty="0"/>
          </a:p>
        </p:txBody>
      </p:sp>
    </p:spTree>
    <p:extLst>
      <p:ext uri="{BB962C8B-B14F-4D97-AF65-F5344CB8AC3E}">
        <p14:creationId xmlns:p14="http://schemas.microsoft.com/office/powerpoint/2010/main" val="3429208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a:defRPr/>
            </a:pPr>
            <a:fld id="{A46AC748-D290-4E41-8571-CC1C6BFFBFCD}" type="slidenum">
              <a:rPr lang="lt-LT" altLang="fr-FR" smtClean="0"/>
              <a:pPr>
                <a:defRPr/>
              </a:pPr>
              <a:t>10</a:t>
            </a:fld>
            <a:endParaRPr lang="lt-LT" altLang="fr-FR" dirty="0"/>
          </a:p>
        </p:txBody>
      </p:sp>
    </p:spTree>
    <p:extLst>
      <p:ext uri="{BB962C8B-B14F-4D97-AF65-F5344CB8AC3E}">
        <p14:creationId xmlns:p14="http://schemas.microsoft.com/office/powerpoint/2010/main" val="4037028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fr-FR" noProof="0" dirty="0">
                <a:solidFill>
                  <a:sysClr val="windowText" lastClr="000000"/>
                </a:solidFill>
              </a:rPr>
              <a:t>Jouer de la musique</a:t>
            </a:r>
          </a:p>
          <a:p>
            <a:pPr marL="685800" lvl="1" indent="-228600">
              <a:buFont typeface="+mj-lt"/>
              <a:buAutoNum type="alphaLcParenR"/>
            </a:pPr>
            <a:r>
              <a:rPr lang="fr-FR" noProof="0" dirty="0">
                <a:solidFill>
                  <a:sysClr val="windowText" lastClr="000000"/>
                </a:solidFill>
              </a:rPr>
              <a:t>Rythme</a:t>
            </a:r>
          </a:p>
          <a:p>
            <a:pPr marL="685800" lvl="1" indent="-228600">
              <a:buFont typeface="+mj-lt"/>
              <a:buAutoNum type="alphaLcParenR"/>
            </a:pPr>
            <a:r>
              <a:rPr lang="fr-FR" noProof="0" dirty="0">
                <a:solidFill>
                  <a:sysClr val="windowText" lastClr="000000"/>
                </a:solidFill>
              </a:rPr>
              <a:t>Mouvement et danse</a:t>
            </a:r>
          </a:p>
          <a:p>
            <a:pPr marL="685800" lvl="1" indent="-228600">
              <a:buFont typeface="+mj-lt"/>
              <a:buAutoNum type="alphaLcParenR"/>
            </a:pPr>
            <a:r>
              <a:rPr lang="fr-FR" noProof="0" dirty="0">
                <a:solidFill>
                  <a:sysClr val="windowText" lastClr="000000"/>
                </a:solidFill>
              </a:rPr>
              <a:t>Chanter</a:t>
            </a:r>
          </a:p>
          <a:p>
            <a:pPr marL="685800" lvl="1" indent="-228600">
              <a:buFont typeface="+mj-lt"/>
              <a:buAutoNum type="alphaLcParenR"/>
            </a:pPr>
            <a:r>
              <a:rPr lang="fr-FR" noProof="0" dirty="0">
                <a:solidFill>
                  <a:sysClr val="windowText" lastClr="000000"/>
                </a:solidFill>
              </a:rPr>
              <a:t>Jouer</a:t>
            </a:r>
            <a:r>
              <a:rPr lang="fr-FR" baseline="0" noProof="0" dirty="0">
                <a:solidFill>
                  <a:sysClr val="windowText" lastClr="000000"/>
                </a:solidFill>
              </a:rPr>
              <a:t> d’un instrument</a:t>
            </a:r>
          </a:p>
          <a:p>
            <a:pPr marL="228600" indent="-228600">
              <a:buFont typeface="+mj-lt"/>
              <a:buAutoNum type="arabicPeriod"/>
            </a:pPr>
            <a:r>
              <a:rPr lang="fr-FR" noProof="0" dirty="0">
                <a:solidFill>
                  <a:sysClr val="windowText" lastClr="000000"/>
                </a:solidFill>
              </a:rPr>
              <a:t>Les savoirs</a:t>
            </a:r>
          </a:p>
          <a:p>
            <a:pPr marL="685800" lvl="1" indent="-228600">
              <a:buFont typeface="+mj-lt"/>
              <a:buAutoNum type="alphaLcParenR"/>
            </a:pPr>
            <a:r>
              <a:rPr lang="fr-FR" noProof="0" dirty="0">
                <a:solidFill>
                  <a:sysClr val="windowText" lastClr="000000"/>
                </a:solidFill>
              </a:rPr>
              <a:t>Instruments</a:t>
            </a:r>
          </a:p>
          <a:p>
            <a:pPr marL="685800" lvl="1" indent="-228600">
              <a:buFont typeface="+mj-lt"/>
              <a:buAutoNum type="alphaLcParenR"/>
            </a:pPr>
            <a:r>
              <a:rPr lang="fr-FR" b="0" noProof="0" dirty="0">
                <a:solidFill>
                  <a:sysClr val="windowText" lastClr="000000"/>
                </a:solidFill>
              </a:rPr>
              <a:t>Compositeurs</a:t>
            </a:r>
          </a:p>
          <a:p>
            <a:pPr marL="685800" lvl="1" indent="-228600">
              <a:buFont typeface="+mj-lt"/>
              <a:buAutoNum type="alphaLcParenR"/>
            </a:pPr>
            <a:r>
              <a:rPr lang="fr-FR" b="0" noProof="0" dirty="0">
                <a:solidFill>
                  <a:sysClr val="windowText" lastClr="000000"/>
                </a:solidFill>
              </a:rPr>
              <a:t>Histoire de la musique</a:t>
            </a:r>
          </a:p>
          <a:p>
            <a:pPr marL="228600" lvl="0" indent="-228600">
              <a:buFont typeface="+mj-lt"/>
              <a:buAutoNum type="arabicPeriod"/>
            </a:pPr>
            <a:r>
              <a:rPr lang="fr-FR" b="0" noProof="0" dirty="0">
                <a:solidFill>
                  <a:sysClr val="windowText" lastClr="000000"/>
                </a:solidFill>
              </a:rPr>
              <a:t>L’écoute musicale</a:t>
            </a:r>
          </a:p>
          <a:p>
            <a:pPr marL="228600" lvl="0" indent="-228600">
              <a:buFont typeface="+mj-lt"/>
              <a:buAutoNum type="arabicPeriod"/>
            </a:pPr>
            <a:r>
              <a:rPr lang="fr-FR" sz="1200" kern="1200" noProof="0" dirty="0">
                <a:solidFill>
                  <a:sysClr val="windowText" lastClr="000000"/>
                </a:solidFill>
                <a:latin typeface="Arial" charset="0"/>
                <a:ea typeface="ＭＳ Ｐゴシック" pitchFamily="-44" charset="-128"/>
                <a:cs typeface="+mn-cs"/>
              </a:rPr>
              <a:t>Créativité musicale</a:t>
            </a:r>
          </a:p>
          <a:p>
            <a:pPr marL="685800" lvl="1" indent="-228600">
              <a:buFont typeface="+mj-lt"/>
              <a:buAutoNum type="alphaLcParenR"/>
            </a:pPr>
            <a:r>
              <a:rPr lang="fr-FR" sz="1200" kern="1200" noProof="0" dirty="0">
                <a:solidFill>
                  <a:sysClr val="windowText" lastClr="000000"/>
                </a:solidFill>
                <a:latin typeface="Arial" charset="0"/>
                <a:ea typeface="ＭＳ Ｐゴシック" pitchFamily="-44" charset="-128"/>
                <a:cs typeface="+mn-cs"/>
              </a:rPr>
              <a:t>Composition</a:t>
            </a:r>
          </a:p>
          <a:p>
            <a:pPr marL="685800" lvl="1" indent="-228600">
              <a:buFont typeface="+mj-lt"/>
              <a:buAutoNum type="alphaLcParenR"/>
            </a:pPr>
            <a:r>
              <a:rPr lang="fr-FR" sz="1200" kern="1200" noProof="0" dirty="0" err="1">
                <a:solidFill>
                  <a:sysClr val="windowText" lastClr="000000"/>
                </a:solidFill>
                <a:latin typeface="Arial" charset="0"/>
                <a:ea typeface="ＭＳ Ｐゴシック" pitchFamily="-44" charset="-128"/>
                <a:cs typeface="+mn-cs"/>
              </a:rPr>
              <a:t>KiT</a:t>
            </a:r>
            <a:endParaRPr lang="fr-FR" sz="1200" kern="1200" noProof="0" dirty="0">
              <a:solidFill>
                <a:sysClr val="windowText" lastClr="000000"/>
              </a:solidFill>
              <a:latin typeface="Arial" charset="0"/>
              <a:ea typeface="ＭＳ Ｐゴシック" pitchFamily="-44"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fr-FR" b="1" noProof="0" dirty="0">
              <a:solidFill>
                <a:srgbClr val="00B050"/>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fr-FR" b="1" noProof="0" dirty="0">
                <a:solidFill>
                  <a:srgbClr val="00B050"/>
                </a:solidFill>
              </a:rPr>
              <a:t>Ces multiples approches, un problème* ou une issue?</a:t>
            </a:r>
          </a:p>
          <a:p>
            <a:r>
              <a:rPr lang="fr-FR" noProof="0" dirty="0"/>
              <a:t>*Beaucoup ne prennent la branche musique pas au sérieux. Et, hélas, la réalité leur donne souvent raison. Nous refusons aux enfants et aux adolescents des succès d’apprentissages musicales, en les sollicitant de façon paradoxale </a:t>
            </a:r>
            <a:r>
              <a:rPr lang="fr-FR" u="sng" noProof="0" dirty="0"/>
              <a:t>insuffisamment</a:t>
            </a:r>
            <a:r>
              <a:rPr lang="fr-FR" noProof="0" dirty="0"/>
              <a:t> par une pléthore thématique </a:t>
            </a:r>
            <a:br>
              <a:rPr lang="fr-FR" noProof="0" dirty="0"/>
            </a:br>
            <a:r>
              <a:rPr lang="fr-FR" noProof="0" dirty="0"/>
              <a:t>(</a:t>
            </a:r>
            <a:r>
              <a:rPr lang="fr-FR" noProof="0" dirty="0" err="1"/>
              <a:t>Jank</a:t>
            </a:r>
            <a:r>
              <a:rPr lang="fr-FR" noProof="0" dirty="0"/>
              <a:t> / </a:t>
            </a:r>
            <a:r>
              <a:rPr lang="fr-FR" noProof="0" dirty="0" err="1"/>
              <a:t>Stroh</a:t>
            </a:r>
            <a:r>
              <a:rPr lang="fr-FR" noProof="0" dirty="0"/>
              <a:t>)</a:t>
            </a:r>
          </a:p>
        </p:txBody>
      </p:sp>
      <p:sp>
        <p:nvSpPr>
          <p:cNvPr id="4" name="Slide Number Placeholder 3"/>
          <p:cNvSpPr>
            <a:spLocks noGrp="1"/>
          </p:cNvSpPr>
          <p:nvPr>
            <p:ph type="sldNum" sz="quarter" idx="10"/>
          </p:nvPr>
        </p:nvSpPr>
        <p:spPr/>
        <p:txBody>
          <a:bodyPr/>
          <a:lstStyle/>
          <a:p>
            <a:pPr>
              <a:defRPr/>
            </a:pPr>
            <a:fld id="{A46AC748-D290-4E41-8571-CC1C6BFFBFCD}" type="slidenum">
              <a:rPr lang="lt-LT" altLang="fr-FR" smtClean="0"/>
              <a:pPr>
                <a:defRPr/>
              </a:pPr>
              <a:t>11</a:t>
            </a:fld>
            <a:endParaRPr lang="lt-LT" altLang="fr-FR" dirty="0"/>
          </a:p>
        </p:txBody>
      </p:sp>
    </p:spTree>
    <p:extLst>
      <p:ext uri="{BB962C8B-B14F-4D97-AF65-F5344CB8AC3E}">
        <p14:creationId xmlns:p14="http://schemas.microsoft.com/office/powerpoint/2010/main" val="3691551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err="1" smtClean="0"/>
              <a:t>Wikipedia</a:t>
            </a:r>
            <a:endParaRPr lang="fr-FR" dirty="0" smtClean="0"/>
          </a:p>
          <a:p>
            <a:pPr marL="228600" indent="-228600">
              <a:buFont typeface="+mj-lt"/>
              <a:buAutoNum type="arabicPeriod"/>
            </a:pPr>
            <a:r>
              <a:rPr lang="fr-FR" dirty="0" smtClean="0"/>
              <a:t>en trois segments de 5-7-5 mores</a:t>
            </a:r>
          </a:p>
          <a:p>
            <a:pPr marL="228600" indent="-228600">
              <a:buFont typeface="+mj-lt"/>
              <a:buAutoNum type="arabicPeriod"/>
            </a:pPr>
            <a:r>
              <a:rPr lang="fr-FR" dirty="0" smtClean="0"/>
              <a:t>Les </a:t>
            </a:r>
            <a:r>
              <a:rPr lang="fr-FR" i="1" dirty="0" smtClean="0"/>
              <a:t>haïkus</a:t>
            </a:r>
            <a:r>
              <a:rPr lang="fr-FR" dirty="0" smtClean="0"/>
              <a:t> ne sont connus en Occident que depuis le tout début du </a:t>
            </a:r>
            <a:r>
              <a:rPr lang="fr-FR" dirty="0" smtClean="0">
                <a:hlinkClick r:id="rId3" tooltip="XXe siècle"/>
              </a:rPr>
              <a:t>XX</a:t>
            </a:r>
            <a:r>
              <a:rPr lang="fr-FR" baseline="30000" dirty="0" smtClean="0">
                <a:effectLst/>
                <a:hlinkClick r:id="rId3" tooltip="XXe siècle"/>
              </a:rPr>
              <a:t>e</a:t>
            </a:r>
            <a:r>
              <a:rPr lang="fr-FR" dirty="0" smtClean="0">
                <a:hlinkClick r:id="rId3" tooltip="XXe siècle"/>
              </a:rPr>
              <a:t> siècle</a:t>
            </a:r>
            <a:r>
              <a:rPr lang="fr-FR" dirty="0" smtClean="0"/>
              <a:t>. Les écrivains occidentaux ont alors tenté de s'inspirer de cette forme de poésie brève. La plupart du temps, ils choisissent de transposer le haïku japonais sur une seule colonne sous la forme d'un </a:t>
            </a:r>
            <a:r>
              <a:rPr lang="fr-FR" dirty="0" smtClean="0">
                <a:hlinkClick r:id="rId4" tooltip="Tercet"/>
              </a:rPr>
              <a:t>tercet</a:t>
            </a:r>
            <a:r>
              <a:rPr lang="fr-FR" dirty="0" smtClean="0"/>
              <a:t> dont les vers comptent 5, 7 et 5 syllabes. Quand on compose un haïku en français, on remplace en général les mores par des </a:t>
            </a:r>
            <a:r>
              <a:rPr lang="fr-FR" dirty="0" smtClean="0">
                <a:hlinkClick r:id="rId5" tooltip="Syllabe"/>
              </a:rPr>
              <a:t>syllabes</a:t>
            </a:r>
            <a:r>
              <a:rPr lang="fr-FR" dirty="0" smtClean="0"/>
              <a:t>, bien qu'une syllabe française puisse contenir jusqu'à trois mores, ce qui engendre des poèmes irréguliers. </a:t>
            </a:r>
          </a:p>
          <a:p>
            <a:r>
              <a:rPr lang="fr-FR" dirty="0" smtClean="0"/>
              <a:t>Un auteur de haïkus est appelé </a:t>
            </a:r>
            <a:r>
              <a:rPr lang="fr-FR" i="1" dirty="0" err="1" smtClean="0"/>
              <a:t>haijin</a:t>
            </a:r>
            <a:r>
              <a:rPr lang="fr-FR" dirty="0" smtClean="0"/>
              <a:t> </a:t>
            </a:r>
            <a:r>
              <a:rPr lang="fr-FR" b="0" dirty="0" smtClean="0">
                <a:effectLst/>
              </a:rPr>
              <a:t>(</a:t>
            </a:r>
            <a:r>
              <a:rPr lang="ja-JP" altLang="fr-FR" b="0" dirty="0" smtClean="0">
                <a:effectLst/>
              </a:rPr>
              <a:t>俳人</a:t>
            </a:r>
            <a:r>
              <a:rPr lang="fr-FR" sz="1200" b="1" u="none" strike="noStrike" kern="1200" baseline="30000" dirty="0" smtClean="0">
                <a:solidFill>
                  <a:schemeClr val="tx1"/>
                </a:solidFill>
                <a:effectLst/>
                <a:latin typeface="Arial" charset="0"/>
                <a:ea typeface="ＭＳ Ｐゴシック" pitchFamily="-44" charset="-128"/>
                <a:cs typeface="+mn-cs"/>
                <a:hlinkClick r:id="rId6" tooltip="Aide:Japonais"/>
              </a:rPr>
              <a:t>?</a:t>
            </a:r>
            <a:r>
              <a:rPr lang="fr-FR" b="0" dirty="0" smtClean="0">
                <a:effectLst/>
              </a:rPr>
              <a:t>)</a:t>
            </a:r>
            <a:r>
              <a:rPr lang="fr-FR" dirty="0" smtClean="0"/>
              <a:t>, parfois </a:t>
            </a:r>
            <a:r>
              <a:rPr lang="fr-FR" i="1" dirty="0" err="1" smtClean="0"/>
              <a:t>haïdjin</a:t>
            </a:r>
            <a:r>
              <a:rPr lang="fr-FR" dirty="0" smtClean="0"/>
              <a:t> ou </a:t>
            </a:r>
            <a:r>
              <a:rPr lang="fr-FR" i="1" dirty="0" err="1" smtClean="0"/>
              <a:t>haïkiste</a:t>
            </a:r>
            <a:r>
              <a:rPr lang="fr-FR" dirty="0" smtClean="0"/>
              <a:t>. </a:t>
            </a:r>
          </a:p>
          <a:p>
            <a:pPr marL="0" indent="0">
              <a:buFont typeface="+mj-lt"/>
              <a:buNone/>
            </a:pPr>
            <a:r>
              <a:rPr lang="de-DE" dirty="0" smtClean="0"/>
              <a:t>.</a:t>
            </a:r>
          </a:p>
          <a:p>
            <a:pPr marL="0" indent="0">
              <a:buFont typeface="+mj-lt"/>
              <a:buNone/>
            </a:pPr>
            <a:endParaRPr lang="de-DE" dirty="0"/>
          </a:p>
        </p:txBody>
      </p:sp>
      <p:sp>
        <p:nvSpPr>
          <p:cNvPr id="4" name="Slide Number Placeholder 3"/>
          <p:cNvSpPr>
            <a:spLocks noGrp="1"/>
          </p:cNvSpPr>
          <p:nvPr>
            <p:ph type="sldNum" sz="quarter" idx="10"/>
          </p:nvPr>
        </p:nvSpPr>
        <p:spPr/>
        <p:txBody>
          <a:bodyPr/>
          <a:lstStyle/>
          <a:p>
            <a:pPr>
              <a:defRPr/>
            </a:pPr>
            <a:fld id="{A46AC748-D290-4E41-8571-CC1C6BFFBFCD}" type="slidenum">
              <a:rPr lang="lt-LT" altLang="fr-FR" smtClean="0"/>
              <a:pPr>
                <a:defRPr/>
              </a:pPr>
              <a:t>12</a:t>
            </a:fld>
            <a:endParaRPr lang="lt-LT" altLang="fr-FR" dirty="0"/>
          </a:p>
        </p:txBody>
      </p:sp>
    </p:spTree>
    <p:extLst>
      <p:ext uri="{BB962C8B-B14F-4D97-AF65-F5344CB8AC3E}">
        <p14:creationId xmlns:p14="http://schemas.microsoft.com/office/powerpoint/2010/main" val="389504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err="1">
                <a:solidFill>
                  <a:schemeClr val="tx1"/>
                </a:solidFill>
                <a:effectLst/>
                <a:latin typeface="Arial" charset="0"/>
                <a:ea typeface="ＭＳ Ｐゴシック" pitchFamily="-44" charset="-128"/>
                <a:cs typeface="+mn-cs"/>
              </a:rPr>
              <a:t>Éducation</a:t>
            </a:r>
            <a:r>
              <a:rPr lang="de-DE" sz="1200" kern="1200" dirty="0">
                <a:solidFill>
                  <a:schemeClr val="tx1"/>
                </a:solidFill>
                <a:effectLst/>
                <a:latin typeface="Arial" charset="0"/>
                <a:ea typeface="ＭＳ Ｐゴシック" pitchFamily="-44" charset="-128"/>
                <a:cs typeface="+mn-cs"/>
              </a:rPr>
              <a:t> </a:t>
            </a:r>
            <a:r>
              <a:rPr lang="de-DE" sz="1200" kern="1200" dirty="0" err="1">
                <a:solidFill>
                  <a:schemeClr val="tx1"/>
                </a:solidFill>
                <a:effectLst/>
                <a:latin typeface="Arial" charset="0"/>
                <a:ea typeface="ＭＳ Ｐゴシック" pitchFamily="-44" charset="-128"/>
                <a:cs typeface="+mn-cs"/>
              </a:rPr>
              <a:t>musicale</a:t>
            </a:r>
            <a:r>
              <a:rPr lang="de-DE" sz="1200" kern="1200" dirty="0">
                <a:solidFill>
                  <a:schemeClr val="tx1"/>
                </a:solidFill>
                <a:effectLst/>
                <a:latin typeface="Arial" charset="0"/>
                <a:ea typeface="ＭＳ Ｐゴシック" pitchFamily="-44" charset="-128"/>
                <a:cs typeface="+mn-cs"/>
              </a:rPr>
              <a:t> et </a:t>
            </a:r>
            <a:r>
              <a:rPr lang="de-DE" sz="1200" kern="1200" dirty="0" err="1">
                <a:solidFill>
                  <a:schemeClr val="tx1"/>
                </a:solidFill>
                <a:effectLst/>
                <a:latin typeface="Arial" charset="0"/>
                <a:ea typeface="ＭＳ Ｐゴシック" pitchFamily="-44" charset="-128"/>
                <a:cs typeface="+mn-cs"/>
              </a:rPr>
              <a:t>interdisciplinarité</a:t>
            </a:r>
            <a:r>
              <a:rPr lang="de-DE" sz="1200" kern="1200" dirty="0">
                <a:solidFill>
                  <a:schemeClr val="tx1"/>
                </a:solidFill>
                <a:effectLst/>
                <a:latin typeface="Arial" charset="0"/>
                <a:ea typeface="ＭＳ Ｐゴシック" pitchFamily="-44" charset="-128"/>
                <a:cs typeface="+mn-cs"/>
              </a:rPr>
              <a:t>, p. 2</a:t>
            </a:r>
            <a:endParaRPr lang="de-DE" dirty="0"/>
          </a:p>
          <a:p>
            <a:r>
              <a:rPr lang="de-DE" dirty="0"/>
              <a:t>http://cache.media.eduscol.education.fr/file/Education_musicale/01/2/RA16_C4_EMUS_educ_mus_interdiscipline_V2_658012.pdf</a:t>
            </a:r>
          </a:p>
          <a:p>
            <a:endParaRPr lang="de-DE" dirty="0"/>
          </a:p>
          <a:p>
            <a:r>
              <a:rPr lang="fr-FR" noProof="0" dirty="0"/>
              <a:t>Mon exemple: Le film </a:t>
            </a:r>
            <a:r>
              <a:rPr lang="fr-FR" b="1" noProof="0" dirty="0"/>
              <a:t>Amadeus</a:t>
            </a:r>
            <a:r>
              <a:rPr lang="fr-FR" noProof="0" dirty="0"/>
              <a:t> (Thématique musicale)</a:t>
            </a:r>
          </a:p>
          <a:p>
            <a:pPr marL="171450" indent="-171450">
              <a:buFont typeface="Arial" panose="020B0604020202020204" pitchFamily="34" charset="0"/>
              <a:buChar char="•"/>
            </a:pPr>
            <a:r>
              <a:rPr lang="fr-FR" noProof="0" dirty="0"/>
              <a:t>La</a:t>
            </a:r>
            <a:r>
              <a:rPr lang="fr-FR" baseline="0" noProof="0" dirty="0"/>
              <a:t> biographie de Mozart et la vie dans la 2e moitié du 18e siècle </a:t>
            </a:r>
            <a:br>
              <a:rPr lang="fr-FR" baseline="0" noProof="0" dirty="0"/>
            </a:br>
            <a:r>
              <a:rPr lang="fr-FR" baseline="0" noProof="0" dirty="0"/>
              <a:t>=&gt;  mobilisation des savoirs relevant d’autres disciplines, ici l’histoire, dramaturgie (le mix entre réalité et fiction)</a:t>
            </a:r>
          </a:p>
          <a:p>
            <a:pPr marL="171450" indent="-171450">
              <a:buFont typeface="Arial" panose="020B0604020202020204" pitchFamily="34" charset="0"/>
              <a:buChar char="•"/>
            </a:pPr>
            <a:r>
              <a:rPr lang="fr-FR" baseline="0" noProof="0" dirty="0"/>
              <a:t>(Mozart en contact avec l’empereur d’Autriche. Qui était l’empereur d’Autriche dans le temps de Mozart? C’était Joseph II, (1741-1790))</a:t>
            </a:r>
            <a:endParaRPr lang="fr-FR" noProof="0" dirty="0"/>
          </a:p>
          <a:p>
            <a:endParaRPr lang="de-DE" dirty="0"/>
          </a:p>
        </p:txBody>
      </p:sp>
      <p:sp>
        <p:nvSpPr>
          <p:cNvPr id="4" name="Slide Number Placeholder 3"/>
          <p:cNvSpPr>
            <a:spLocks noGrp="1"/>
          </p:cNvSpPr>
          <p:nvPr>
            <p:ph type="sldNum" sz="quarter" idx="10"/>
          </p:nvPr>
        </p:nvSpPr>
        <p:spPr/>
        <p:txBody>
          <a:bodyPr/>
          <a:lstStyle/>
          <a:p>
            <a:pPr>
              <a:defRPr/>
            </a:pPr>
            <a:fld id="{A46AC748-D290-4E41-8571-CC1C6BFFBFCD}" type="slidenum">
              <a:rPr lang="lt-LT" altLang="fr-FR" smtClean="0"/>
              <a:pPr>
                <a:defRPr/>
              </a:pPr>
              <a:t>13</a:t>
            </a:fld>
            <a:endParaRPr lang="lt-LT" altLang="fr-FR" dirty="0"/>
          </a:p>
        </p:txBody>
      </p:sp>
    </p:spTree>
    <p:extLst>
      <p:ext uri="{BB962C8B-B14F-4D97-AF65-F5344CB8AC3E}">
        <p14:creationId xmlns:p14="http://schemas.microsoft.com/office/powerpoint/2010/main" val="13661533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err="1">
                <a:solidFill>
                  <a:schemeClr val="tx1"/>
                </a:solidFill>
                <a:effectLst/>
                <a:latin typeface="Arial" charset="0"/>
                <a:ea typeface="ＭＳ Ｐゴシック" pitchFamily="-44" charset="-128"/>
                <a:cs typeface="+mn-cs"/>
              </a:rPr>
              <a:t>Éducation</a:t>
            </a:r>
            <a:r>
              <a:rPr lang="de-DE" sz="1200" kern="1200" dirty="0">
                <a:solidFill>
                  <a:schemeClr val="tx1"/>
                </a:solidFill>
                <a:effectLst/>
                <a:latin typeface="Arial" charset="0"/>
                <a:ea typeface="ＭＳ Ｐゴシック" pitchFamily="-44" charset="-128"/>
                <a:cs typeface="+mn-cs"/>
              </a:rPr>
              <a:t> </a:t>
            </a:r>
            <a:r>
              <a:rPr lang="de-DE" sz="1200" kern="1200" dirty="0" err="1">
                <a:solidFill>
                  <a:schemeClr val="tx1"/>
                </a:solidFill>
                <a:effectLst/>
                <a:latin typeface="Arial" charset="0"/>
                <a:ea typeface="ＭＳ Ｐゴシック" pitchFamily="-44" charset="-128"/>
                <a:cs typeface="+mn-cs"/>
              </a:rPr>
              <a:t>musicale</a:t>
            </a:r>
            <a:r>
              <a:rPr lang="de-DE" sz="1200" kern="1200" dirty="0">
                <a:solidFill>
                  <a:schemeClr val="tx1"/>
                </a:solidFill>
                <a:effectLst/>
                <a:latin typeface="Arial" charset="0"/>
                <a:ea typeface="ＭＳ Ｐゴシック" pitchFamily="-44" charset="-128"/>
                <a:cs typeface="+mn-cs"/>
              </a:rPr>
              <a:t> et </a:t>
            </a:r>
            <a:r>
              <a:rPr lang="de-DE" sz="1200" kern="1200" dirty="0" err="1">
                <a:solidFill>
                  <a:schemeClr val="tx1"/>
                </a:solidFill>
                <a:effectLst/>
                <a:latin typeface="Arial" charset="0"/>
                <a:ea typeface="ＭＳ Ｐゴシック" pitchFamily="-44" charset="-128"/>
                <a:cs typeface="+mn-cs"/>
              </a:rPr>
              <a:t>interdisciplinarité</a:t>
            </a:r>
            <a:endParaRPr lang="de-DE" dirty="0"/>
          </a:p>
          <a:p>
            <a:r>
              <a:rPr lang="de-DE" dirty="0"/>
              <a:t>http://cache.media.eduscol.education.fr/file/Education_musicale/01/2/RA16_C4_EMUS_educ_mus_interdiscipline_V2_658012.pdf</a:t>
            </a:r>
          </a:p>
          <a:p>
            <a:endParaRPr lang="de-DE" dirty="0"/>
          </a:p>
          <a:p>
            <a:r>
              <a:rPr lang="fr-FR" noProof="0" dirty="0"/>
              <a:t>Mon exemple: Le film </a:t>
            </a:r>
            <a:r>
              <a:rPr lang="fr-FR" b="1" noProof="0" dirty="0"/>
              <a:t>Amadeus</a:t>
            </a:r>
            <a:r>
              <a:rPr lang="fr-FR" noProof="0" dirty="0"/>
              <a:t> </a:t>
            </a:r>
          </a:p>
          <a:p>
            <a:pPr marL="171450" indent="-171450">
              <a:buFont typeface="Arial" panose="020B0604020202020204" pitchFamily="34" charset="0"/>
              <a:buChar char="•"/>
            </a:pPr>
            <a:r>
              <a:rPr lang="fr-FR" noProof="0" dirty="0"/>
              <a:t>La</a:t>
            </a:r>
            <a:r>
              <a:rPr lang="fr-FR" baseline="0" noProof="0" dirty="0"/>
              <a:t> biographie de Mozart et la vie dans la 2e moitié du 18e siècle </a:t>
            </a:r>
            <a:br>
              <a:rPr lang="fr-FR" baseline="0" noProof="0" dirty="0"/>
            </a:br>
            <a:r>
              <a:rPr lang="fr-FR" baseline="0" noProof="0" dirty="0"/>
              <a:t>=&gt;  mobilisation de savoirs relevant d’autres disciplines, ici l’histoire</a:t>
            </a:r>
          </a:p>
          <a:p>
            <a:pPr marL="171450" indent="-171450">
              <a:buFont typeface="Arial" panose="020B0604020202020204" pitchFamily="34" charset="0"/>
              <a:buChar char="•"/>
            </a:pPr>
            <a:r>
              <a:rPr lang="fr-FR" baseline="0" noProof="0" dirty="0"/>
              <a:t>Mozart en contact avec l’empereur d’Autriche. Qui était l’empereur d’Autriche dans le temps de Mozart? C’était Joseph II, (1741-1790)</a:t>
            </a:r>
            <a:endParaRPr lang="fr-FR" noProof="0" dirty="0"/>
          </a:p>
          <a:p>
            <a:endParaRPr lang="de-DE" dirty="0"/>
          </a:p>
        </p:txBody>
      </p:sp>
      <p:sp>
        <p:nvSpPr>
          <p:cNvPr id="4" name="Slide Number Placeholder 3"/>
          <p:cNvSpPr>
            <a:spLocks noGrp="1"/>
          </p:cNvSpPr>
          <p:nvPr>
            <p:ph type="sldNum" sz="quarter" idx="10"/>
          </p:nvPr>
        </p:nvSpPr>
        <p:spPr/>
        <p:txBody>
          <a:bodyPr/>
          <a:lstStyle/>
          <a:p>
            <a:pPr>
              <a:defRPr/>
            </a:pPr>
            <a:fld id="{A46AC748-D290-4E41-8571-CC1C6BFFBFCD}" type="slidenum">
              <a:rPr lang="lt-LT" altLang="fr-FR" smtClean="0"/>
              <a:pPr>
                <a:defRPr/>
              </a:pPr>
              <a:t>14</a:t>
            </a:fld>
            <a:endParaRPr lang="lt-LT" altLang="fr-FR" dirty="0"/>
          </a:p>
        </p:txBody>
      </p:sp>
    </p:spTree>
    <p:extLst>
      <p:ext uri="{BB962C8B-B14F-4D97-AF65-F5344CB8AC3E}">
        <p14:creationId xmlns:p14="http://schemas.microsoft.com/office/powerpoint/2010/main" val="705600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Arial" charset="0"/>
                <a:ea typeface="ＭＳ Ｐゴシック" pitchFamily="-44" charset="-128"/>
                <a:cs typeface="+mn-cs"/>
              </a:rPr>
              <a:t>Éducation musicale et interdisciplinarité, p. 3</a:t>
            </a:r>
            <a:endParaRPr lang="fr-FR" dirty="0"/>
          </a:p>
          <a:p>
            <a:r>
              <a:rPr lang="fr-FR" dirty="0"/>
              <a:t>http://cache.media.eduscol.education.fr/file/Education_musicale/01/2/RA16_C4_EMUS_educ_mus_interdiscipline_V2_658012.pdf</a:t>
            </a:r>
          </a:p>
          <a:p>
            <a:r>
              <a:rPr lang="fr-FR" dirty="0" smtClean="0"/>
              <a:t>Sagrillo ‘La Grande Guerre et ses chansons.’ „La chanson de Craonne“ und „Quand Madelon“ </a:t>
            </a:r>
            <a:r>
              <a:rPr lang="fr-FR" dirty="0" err="1" smtClean="0"/>
              <a:t>als</a:t>
            </a:r>
            <a:r>
              <a:rPr lang="fr-FR" dirty="0" smtClean="0"/>
              <a:t> </a:t>
            </a:r>
            <a:r>
              <a:rPr lang="fr-FR" dirty="0" err="1" smtClean="0"/>
              <a:t>Spiegelbilder</a:t>
            </a:r>
            <a:r>
              <a:rPr lang="fr-FR" dirty="0" smtClean="0"/>
              <a:t> </a:t>
            </a:r>
            <a:r>
              <a:rPr lang="fr-FR" dirty="0" err="1" smtClean="0"/>
              <a:t>einer</a:t>
            </a:r>
            <a:r>
              <a:rPr lang="fr-FR" dirty="0" smtClean="0"/>
              <a:t> Nation </a:t>
            </a:r>
            <a:r>
              <a:rPr lang="fr-FR" dirty="0" err="1" smtClean="0"/>
              <a:t>im</a:t>
            </a:r>
            <a:r>
              <a:rPr lang="fr-FR" dirty="0" smtClean="0"/>
              <a:t> </a:t>
            </a:r>
            <a:r>
              <a:rPr lang="fr-FR" dirty="0" err="1" smtClean="0"/>
              <a:t>Krieg</a:t>
            </a:r>
            <a:r>
              <a:rPr lang="fr-FR" dirty="0" smtClean="0"/>
              <a:t>, </a:t>
            </a:r>
            <a:r>
              <a:rPr lang="de-DE" dirty="0" smtClean="0"/>
              <a:t>in Militärmusik im Diskurs. Schriftenreihe des </a:t>
            </a:r>
            <a:r>
              <a:rPr lang="de-DE" dirty="0" err="1" smtClean="0"/>
              <a:t>Miltärmusikdienstes</a:t>
            </a:r>
            <a:r>
              <a:rPr lang="de-DE" dirty="0" smtClean="0"/>
              <a:t> der Bundeswehr. Militärmusik und Erster Weltkrieg (2015)</a:t>
            </a:r>
            <a:endParaRPr lang="fr-FR" dirty="0" smtClean="0"/>
          </a:p>
          <a:p>
            <a:endParaRPr lang="fr-FR" dirty="0" smtClean="0"/>
          </a:p>
          <a:p>
            <a:endParaRPr lang="fr-FR" dirty="0" smtClean="0"/>
          </a:p>
          <a:p>
            <a:r>
              <a:rPr lang="en-US" sz="1200" b="1" i="0" u="none" strike="noStrike" kern="1200" baseline="0" dirty="0" smtClean="0">
                <a:solidFill>
                  <a:schemeClr val="tx1"/>
                </a:solidFill>
                <a:latin typeface="Arial" charset="0"/>
                <a:ea typeface="ＭＳ Ｐゴシック" pitchFamily="-44" charset="-128"/>
                <a:cs typeface="+mn-cs"/>
              </a:rPr>
              <a:t>ME&amp;Transdisc.pdf: </a:t>
            </a:r>
            <a:r>
              <a:rPr lang="en-US" sz="1200" b="0" i="0" u="none" strike="noStrike" kern="1200" baseline="0" dirty="0" smtClean="0">
                <a:solidFill>
                  <a:schemeClr val="tx1"/>
                </a:solidFill>
                <a:latin typeface="Arial" charset="0"/>
                <a:ea typeface="ＭＳ Ｐゴシック" pitchFamily="-44" charset="-128"/>
                <a:cs typeface="+mn-cs"/>
              </a:rPr>
              <a:t>TRANSDISCIPLINARY DIMENSIONS OF MUSIC EDUCATION:</a:t>
            </a:r>
          </a:p>
          <a:p>
            <a:r>
              <a:rPr lang="fr-FR" sz="1200" b="0" i="0" u="none" strike="noStrike" kern="1200" baseline="0" dirty="0" smtClean="0">
                <a:solidFill>
                  <a:schemeClr val="tx1"/>
                </a:solidFill>
                <a:latin typeface="Arial" charset="0"/>
                <a:ea typeface="ＭＳ Ｐゴシック" pitchFamily="-44" charset="-128"/>
                <a:cs typeface="+mn-cs"/>
              </a:rPr>
              <a:t>TERMINOLOGICAL AND CONCEPTUAL APPROACHES</a:t>
            </a:r>
          </a:p>
          <a:p>
            <a:r>
              <a:rPr lang="fr-FR" sz="1200" b="1" i="0" u="none" strike="noStrike" kern="1200" baseline="0" dirty="0" err="1" smtClean="0">
                <a:solidFill>
                  <a:schemeClr val="tx1"/>
                </a:solidFill>
                <a:latin typeface="Arial" charset="0"/>
                <a:ea typeface="ＭＳ Ｐゴシック" pitchFamily="-44" charset="-128"/>
                <a:cs typeface="+mn-cs"/>
              </a:rPr>
              <a:t>Viorica</a:t>
            </a:r>
            <a:r>
              <a:rPr lang="fr-FR" sz="1200" b="1" i="0" u="none" strike="noStrike" kern="1200" baseline="0" dirty="0" smtClean="0">
                <a:solidFill>
                  <a:schemeClr val="tx1"/>
                </a:solidFill>
                <a:latin typeface="Arial" charset="0"/>
                <a:ea typeface="ＭＳ Ｐゴシック" pitchFamily="-44" charset="-128"/>
                <a:cs typeface="+mn-cs"/>
              </a:rPr>
              <a:t> Crisciuc</a:t>
            </a:r>
            <a:r>
              <a:rPr lang="fr-FR" sz="1200" b="0" i="0" u="none" strike="noStrike" kern="1200" baseline="0" dirty="0" smtClean="0">
                <a:solidFill>
                  <a:schemeClr val="tx1"/>
                </a:solidFill>
                <a:latin typeface="Arial" charset="0"/>
                <a:ea typeface="ＭＳ Ｐゴシック" pitchFamily="-44" charset="-128"/>
                <a:cs typeface="+mn-cs"/>
              </a:rPr>
              <a:t>13, </a:t>
            </a:r>
            <a:r>
              <a:rPr lang="fr-FR" sz="1200" b="1" i="0" u="none" strike="noStrike" kern="1200" baseline="0" dirty="0" smtClean="0">
                <a:solidFill>
                  <a:schemeClr val="tx1"/>
                </a:solidFill>
                <a:latin typeface="Arial" charset="0"/>
                <a:ea typeface="ＭＳ Ｐゴシック" pitchFamily="-44" charset="-128"/>
                <a:cs typeface="+mn-cs"/>
              </a:rPr>
              <a:t>Marina Cosumov</a:t>
            </a:r>
            <a:r>
              <a:rPr lang="fr-FR" sz="1200" b="0" i="0" u="none" strike="noStrike" kern="1200" baseline="0" dirty="0" smtClean="0">
                <a:solidFill>
                  <a:schemeClr val="tx1"/>
                </a:solidFill>
                <a:latin typeface="Arial" charset="0"/>
                <a:ea typeface="ＭＳ Ｐゴシック" pitchFamily="-44" charset="-128"/>
                <a:cs typeface="+mn-cs"/>
              </a:rPr>
              <a:t>14</a:t>
            </a:r>
          </a:p>
          <a:p>
            <a:r>
              <a:rPr lang="en-US" sz="1200" b="0" i="0" u="none" strike="noStrike" kern="1200" baseline="0" dirty="0" smtClean="0">
                <a:solidFill>
                  <a:schemeClr val="tx1"/>
                </a:solidFill>
                <a:latin typeface="Arial" charset="0"/>
                <a:ea typeface="ＭＳ Ｐゴシック" pitchFamily="-44" charset="-128"/>
                <a:cs typeface="+mn-cs"/>
              </a:rPr>
              <a:t>Review of Artistic Education no. 13 2017 37-42 </a:t>
            </a:r>
            <a:endParaRPr lang="fr-FR" dirty="0" smtClean="0"/>
          </a:p>
          <a:p>
            <a:r>
              <a:rPr lang="de-CH" sz="1200" b="1" dirty="0" err="1" smtClean="0">
                <a:solidFill>
                  <a:srgbClr val="FF0000"/>
                </a:solidFill>
                <a:latin typeface="Arial" charset="0"/>
                <a:ea typeface="ＭＳ Ｐゴシック" pitchFamily="-44" charset="-128"/>
              </a:rPr>
              <a:t>Crisciuc</a:t>
            </a:r>
            <a:r>
              <a:rPr lang="de-CH" sz="1200" b="1" dirty="0" smtClean="0">
                <a:solidFill>
                  <a:srgbClr val="FF0000"/>
                </a:solidFill>
                <a:latin typeface="Arial" charset="0"/>
                <a:ea typeface="ＭＳ Ｐゴシック" pitchFamily="-44" charset="-128"/>
              </a:rPr>
              <a:t> / </a:t>
            </a:r>
            <a:r>
              <a:rPr lang="de-CH" sz="1200" b="1" dirty="0" err="1" smtClean="0">
                <a:solidFill>
                  <a:srgbClr val="FF0000"/>
                </a:solidFill>
                <a:latin typeface="Arial" charset="0"/>
                <a:ea typeface="ＭＳ Ｐゴシック" pitchFamily="-44" charset="-128"/>
              </a:rPr>
              <a:t>Cosumov</a:t>
            </a:r>
            <a:r>
              <a:rPr lang="de-CH" sz="1200" b="1" dirty="0" smtClean="0">
                <a:solidFill>
                  <a:srgbClr val="FF0000"/>
                </a:solidFill>
                <a:latin typeface="Arial" charset="0"/>
                <a:ea typeface="ＭＳ Ｐゴシック" pitchFamily="-44" charset="-128"/>
              </a:rPr>
              <a:t> 2017</a:t>
            </a:r>
            <a:endParaRPr lang="fr-FR" b="1" dirty="0" smtClean="0">
              <a:solidFill>
                <a:srgbClr val="FF0000"/>
              </a:solidFill>
            </a:endParaRPr>
          </a:p>
          <a:p>
            <a:endParaRPr lang="fr-FR" dirty="0" smtClean="0"/>
          </a:p>
          <a:p>
            <a:r>
              <a:rPr lang="fr-FR" dirty="0" smtClean="0"/>
              <a:t>Sagrillo ‘La Grande Guerre et ses chansons.’ „La chanson de Craonne“ und „Quand Madelon“ </a:t>
            </a:r>
            <a:r>
              <a:rPr lang="fr-FR" dirty="0" err="1" smtClean="0"/>
              <a:t>als</a:t>
            </a:r>
            <a:r>
              <a:rPr lang="fr-FR" dirty="0" smtClean="0"/>
              <a:t> </a:t>
            </a:r>
            <a:r>
              <a:rPr lang="fr-FR" dirty="0" err="1" smtClean="0"/>
              <a:t>Spiegelbilder</a:t>
            </a:r>
            <a:r>
              <a:rPr lang="fr-FR" dirty="0" smtClean="0"/>
              <a:t> </a:t>
            </a:r>
            <a:r>
              <a:rPr lang="fr-FR" dirty="0" err="1" smtClean="0"/>
              <a:t>einer</a:t>
            </a:r>
            <a:r>
              <a:rPr lang="fr-FR" dirty="0" smtClean="0"/>
              <a:t> Nation </a:t>
            </a:r>
            <a:r>
              <a:rPr lang="fr-FR" dirty="0" err="1" smtClean="0"/>
              <a:t>im</a:t>
            </a:r>
            <a:r>
              <a:rPr lang="fr-FR" dirty="0" smtClean="0"/>
              <a:t> </a:t>
            </a:r>
            <a:r>
              <a:rPr lang="fr-FR" dirty="0" err="1" smtClean="0"/>
              <a:t>Krieg</a:t>
            </a:r>
            <a:r>
              <a:rPr lang="fr-FR" dirty="0" smtClean="0"/>
              <a:t>, </a:t>
            </a:r>
            <a:r>
              <a:rPr lang="de-DE" dirty="0" smtClean="0"/>
              <a:t>in Militärmusik im Diskurs. Schriftenreihe des </a:t>
            </a:r>
            <a:r>
              <a:rPr lang="de-DE" dirty="0" err="1" smtClean="0"/>
              <a:t>Miltärmusikdienstes</a:t>
            </a:r>
            <a:r>
              <a:rPr lang="de-DE" dirty="0" smtClean="0"/>
              <a:t> der Bundeswehr. Militärmusik und Erster Weltkrieg (2015)</a:t>
            </a:r>
            <a:endParaRPr lang="fr-FR" dirty="0" smtClean="0"/>
          </a:p>
          <a:p>
            <a:endParaRPr lang="fr-FR" dirty="0" smtClean="0"/>
          </a:p>
          <a:p>
            <a:r>
              <a:rPr lang="fr-FR" noProof="0" dirty="0" smtClean="0"/>
              <a:t>Mon exemple: Les savoirs sur la </a:t>
            </a:r>
            <a:r>
              <a:rPr lang="fr-FR" baseline="0" noProof="0" dirty="0" smtClean="0"/>
              <a:t>1</a:t>
            </a:r>
            <a:r>
              <a:rPr lang="fr-FR" baseline="30000" noProof="0" dirty="0" smtClean="0"/>
              <a:t>ère</a:t>
            </a:r>
            <a:r>
              <a:rPr lang="fr-FR" baseline="0" noProof="0" dirty="0" smtClean="0"/>
              <a:t> Guerre Mondiale (thématique générale, pas liée à une discipline spécifique) …</a:t>
            </a:r>
          </a:p>
          <a:p>
            <a:pPr marL="171450" indent="-171450">
              <a:buFont typeface="Arial" panose="020B0604020202020204" pitchFamily="34" charset="0"/>
              <a:buChar char="•"/>
            </a:pPr>
            <a:r>
              <a:rPr lang="fr-FR" baseline="0" noProof="0" dirty="0" smtClean="0"/>
              <a:t>… ses chansons par l’apport de connaissances de </a:t>
            </a:r>
            <a:r>
              <a:rPr lang="fr-FR" baseline="0" noProof="0" dirty="0" smtClean="0">
                <a:solidFill>
                  <a:srgbClr val="FFFF00"/>
                </a:solidFill>
              </a:rPr>
              <a:t>trois </a:t>
            </a:r>
            <a:r>
              <a:rPr lang="fr-FR" baseline="0" noProof="0" dirty="0" smtClean="0">
                <a:solidFill>
                  <a:srgbClr val="FF0000"/>
                </a:solidFill>
              </a:rPr>
              <a:t>thématiques</a:t>
            </a:r>
            <a:r>
              <a:rPr lang="fr-FR" baseline="0" noProof="0" dirty="0" smtClean="0">
                <a:solidFill>
                  <a:srgbClr val="FFFF00"/>
                </a:solidFill>
              </a:rPr>
              <a:t> </a:t>
            </a:r>
            <a:r>
              <a:rPr lang="fr-FR" baseline="0" noProof="0" dirty="0" smtClean="0"/>
              <a:t>qui interagissent</a:t>
            </a:r>
            <a:endParaRPr lang="fr-FR" noProof="0" dirty="0" smtClean="0"/>
          </a:p>
          <a:p>
            <a:pPr marL="228600" indent="-228600">
              <a:buFont typeface="+mj-lt"/>
              <a:buAutoNum type="arabicPeriod"/>
            </a:pPr>
            <a:r>
              <a:rPr lang="fr-FR" dirty="0" smtClean="0"/>
              <a:t>Apport</a:t>
            </a:r>
            <a:r>
              <a:rPr lang="fr-FR" baseline="0" dirty="0" smtClean="0"/>
              <a:t> B: les évènements historiques et la situation: les poilus dans les tranchées, </a:t>
            </a:r>
          </a:p>
          <a:p>
            <a:pPr marL="228600" indent="-228600">
              <a:buFont typeface="+mj-lt"/>
              <a:buAutoNum type="arabicPeriod"/>
            </a:pPr>
            <a:r>
              <a:rPr lang="fr-FR" baseline="0" dirty="0" smtClean="0"/>
              <a:t>Apport C: les textes de la chanson, 1’500 chansons, vaste éventail thématique allant de patriotisme, satire, </a:t>
            </a:r>
            <a:r>
              <a:rPr lang="fr-FR" baseline="0" dirty="0" err="1" smtClean="0"/>
              <a:t>mélancholie</a:t>
            </a:r>
            <a:r>
              <a:rPr lang="fr-FR" baseline="0" dirty="0" smtClean="0"/>
              <a:t>, séparation du partenaire, glorification de poilus / diffamation des adversaires</a:t>
            </a:r>
          </a:p>
          <a:p>
            <a:pPr marL="228600" indent="-228600">
              <a:buFont typeface="+mj-lt"/>
              <a:buAutoNum type="arabicPeriod"/>
            </a:pPr>
            <a:r>
              <a:rPr lang="fr-FR" baseline="0" dirty="0" smtClean="0"/>
              <a:t>Apport EM: la mélodie de la chanson</a:t>
            </a:r>
            <a:endParaRPr lang="fr-FR" dirty="0" smtClean="0"/>
          </a:p>
          <a:p>
            <a:endParaRPr lang="fr-FR" dirty="0" smtClean="0"/>
          </a:p>
        </p:txBody>
      </p:sp>
      <p:sp>
        <p:nvSpPr>
          <p:cNvPr id="4" name="Slide Number Placeholder 3"/>
          <p:cNvSpPr>
            <a:spLocks noGrp="1"/>
          </p:cNvSpPr>
          <p:nvPr>
            <p:ph type="sldNum" sz="quarter" idx="10"/>
          </p:nvPr>
        </p:nvSpPr>
        <p:spPr/>
        <p:txBody>
          <a:bodyPr/>
          <a:lstStyle/>
          <a:p>
            <a:pPr>
              <a:defRPr/>
            </a:pPr>
            <a:fld id="{A46AC748-D290-4E41-8571-CC1C6BFFBFCD}" type="slidenum">
              <a:rPr lang="lt-LT" altLang="fr-FR" smtClean="0"/>
              <a:pPr>
                <a:defRPr/>
              </a:pPr>
              <a:t>15</a:t>
            </a:fld>
            <a:endParaRPr lang="lt-LT" altLang="fr-FR" dirty="0"/>
          </a:p>
        </p:txBody>
      </p:sp>
    </p:spTree>
    <p:extLst>
      <p:ext uri="{BB962C8B-B14F-4D97-AF65-F5344CB8AC3E}">
        <p14:creationId xmlns:p14="http://schemas.microsoft.com/office/powerpoint/2010/main" val="12668839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err="1">
                <a:solidFill>
                  <a:schemeClr val="tx1"/>
                </a:solidFill>
                <a:effectLst/>
                <a:latin typeface="Arial" charset="0"/>
                <a:ea typeface="ＭＳ Ｐゴシック" pitchFamily="-44" charset="-128"/>
                <a:cs typeface="+mn-cs"/>
              </a:rPr>
              <a:t>Éducation</a:t>
            </a:r>
            <a:r>
              <a:rPr lang="de-DE" sz="1200" kern="1200" dirty="0">
                <a:solidFill>
                  <a:schemeClr val="tx1"/>
                </a:solidFill>
                <a:effectLst/>
                <a:latin typeface="Arial" charset="0"/>
                <a:ea typeface="ＭＳ Ｐゴシック" pitchFamily="-44" charset="-128"/>
                <a:cs typeface="+mn-cs"/>
              </a:rPr>
              <a:t> </a:t>
            </a:r>
            <a:r>
              <a:rPr lang="de-DE" sz="1200" kern="1200" dirty="0" err="1">
                <a:solidFill>
                  <a:schemeClr val="tx1"/>
                </a:solidFill>
                <a:effectLst/>
                <a:latin typeface="Arial" charset="0"/>
                <a:ea typeface="ＭＳ Ｐゴシック" pitchFamily="-44" charset="-128"/>
                <a:cs typeface="+mn-cs"/>
              </a:rPr>
              <a:t>musicale</a:t>
            </a:r>
            <a:r>
              <a:rPr lang="de-DE" sz="1200" kern="1200" dirty="0">
                <a:solidFill>
                  <a:schemeClr val="tx1"/>
                </a:solidFill>
                <a:effectLst/>
                <a:latin typeface="Arial" charset="0"/>
                <a:ea typeface="ＭＳ Ｐゴシック" pitchFamily="-44" charset="-128"/>
                <a:cs typeface="+mn-cs"/>
              </a:rPr>
              <a:t> et </a:t>
            </a:r>
            <a:r>
              <a:rPr lang="de-DE" sz="1200" kern="1200" dirty="0" err="1">
                <a:solidFill>
                  <a:schemeClr val="tx1"/>
                </a:solidFill>
                <a:effectLst/>
                <a:latin typeface="Arial" charset="0"/>
                <a:ea typeface="ＭＳ Ｐゴシック" pitchFamily="-44" charset="-128"/>
                <a:cs typeface="+mn-cs"/>
              </a:rPr>
              <a:t>interdisciplinarité</a:t>
            </a:r>
            <a:endParaRPr lang="de-DE" dirty="0"/>
          </a:p>
          <a:p>
            <a:r>
              <a:rPr lang="de-DE" dirty="0"/>
              <a:t>http://cache.media.eduscol.education.fr/file/Education_musicale/01/2/RA16_C4_EMUS_educ_mus_interdiscipline_V2_658012.pdf</a:t>
            </a:r>
          </a:p>
          <a:p>
            <a:endParaRPr lang="de-DE" dirty="0"/>
          </a:p>
          <a:p>
            <a:r>
              <a:rPr lang="fr-FR" noProof="0" dirty="0"/>
              <a:t>Mon exemple: Le film </a:t>
            </a:r>
            <a:r>
              <a:rPr lang="fr-FR" b="1" noProof="0" dirty="0"/>
              <a:t>Amadeus</a:t>
            </a:r>
            <a:r>
              <a:rPr lang="fr-FR" noProof="0" dirty="0"/>
              <a:t> </a:t>
            </a:r>
          </a:p>
          <a:p>
            <a:pPr marL="171450" indent="-171450">
              <a:buFont typeface="Arial" panose="020B0604020202020204" pitchFamily="34" charset="0"/>
              <a:buChar char="•"/>
            </a:pPr>
            <a:r>
              <a:rPr lang="fr-FR" noProof="0" dirty="0"/>
              <a:t>La</a:t>
            </a:r>
            <a:r>
              <a:rPr lang="fr-FR" baseline="0" noProof="0" dirty="0"/>
              <a:t> biographie de Mozart et la vie dans la 2e moitié du 18e siècle </a:t>
            </a:r>
            <a:br>
              <a:rPr lang="fr-FR" baseline="0" noProof="0" dirty="0"/>
            </a:br>
            <a:r>
              <a:rPr lang="fr-FR" baseline="0" noProof="0" dirty="0"/>
              <a:t>=&gt;  mobilisation de savoirs relevant d’autres disciplines, ici l’histoire</a:t>
            </a:r>
          </a:p>
          <a:p>
            <a:pPr marL="171450" indent="-171450">
              <a:buFont typeface="Arial" panose="020B0604020202020204" pitchFamily="34" charset="0"/>
              <a:buChar char="•"/>
            </a:pPr>
            <a:r>
              <a:rPr lang="fr-FR" baseline="0" noProof="0" dirty="0"/>
              <a:t>Mozart en contact avec l’empereur d’Autriche. Qui était l’empereur d’Autriche dans le temps de Mozart? C’était Joseph II, (1741-1790)</a:t>
            </a:r>
            <a:endParaRPr lang="fr-FR" noProof="0" dirty="0"/>
          </a:p>
          <a:p>
            <a:endParaRPr lang="de-DE" dirty="0"/>
          </a:p>
        </p:txBody>
      </p:sp>
      <p:sp>
        <p:nvSpPr>
          <p:cNvPr id="4" name="Slide Number Placeholder 3"/>
          <p:cNvSpPr>
            <a:spLocks noGrp="1"/>
          </p:cNvSpPr>
          <p:nvPr>
            <p:ph type="sldNum" sz="quarter" idx="10"/>
          </p:nvPr>
        </p:nvSpPr>
        <p:spPr/>
        <p:txBody>
          <a:bodyPr/>
          <a:lstStyle/>
          <a:p>
            <a:pPr>
              <a:defRPr/>
            </a:pPr>
            <a:fld id="{A46AC748-D290-4E41-8571-CC1C6BFFBFCD}" type="slidenum">
              <a:rPr lang="lt-LT" altLang="fr-FR" smtClean="0"/>
              <a:pPr>
                <a:defRPr/>
              </a:pPr>
              <a:t>16</a:t>
            </a:fld>
            <a:endParaRPr lang="lt-LT" altLang="fr-FR" dirty="0"/>
          </a:p>
        </p:txBody>
      </p:sp>
    </p:spTree>
    <p:extLst>
      <p:ext uri="{BB962C8B-B14F-4D97-AF65-F5344CB8AC3E}">
        <p14:creationId xmlns:p14="http://schemas.microsoft.com/office/powerpoint/2010/main" val="4081223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r-FR" dirty="0"/>
              <a:t>Approche</a:t>
            </a:r>
            <a:r>
              <a:rPr lang="fr-FR" baseline="0" dirty="0"/>
              <a:t> holistique en vue d’appréhender un sujet</a:t>
            </a:r>
            <a:endParaRPr lang="fr-FR" dirty="0"/>
          </a:p>
          <a:p>
            <a:pPr marL="171450" indent="-171450">
              <a:buFont typeface="Arial" panose="020B0604020202020204" pitchFamily="34" charset="0"/>
              <a:buChar char="•"/>
            </a:pPr>
            <a:r>
              <a:rPr lang="fr-FR" dirty="0"/>
              <a:t>« dialogue des savoirs et des méthodes disciplinaires autour d’un même objet »**</a:t>
            </a:r>
          </a:p>
          <a:p>
            <a:pPr marL="171450" indent="-171450">
              <a:buFont typeface="Arial" panose="020B0604020202020204" pitchFamily="34" charset="0"/>
              <a:buChar char="•"/>
            </a:pPr>
            <a:r>
              <a:rPr lang="fr-FR" dirty="0"/>
              <a:t>« valorisation de la pluralité ainsi que la diversité des savoirs et des méthodes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fr-FR" dirty="0"/>
              <a:t>Implication personnelle; la concertation préalable entre enseignants</a:t>
            </a:r>
          </a:p>
          <a:p>
            <a:pPr marL="171450" indent="-171450">
              <a:buFont typeface="Arial" panose="020B0604020202020204" pitchFamily="34" charset="0"/>
              <a:buChar char="•"/>
            </a:pPr>
            <a:r>
              <a:rPr lang="fr-FR" dirty="0" err="1">
                <a:solidFill>
                  <a:srgbClr val="FF0000"/>
                </a:solidFill>
              </a:rPr>
              <a:t>yyy</a:t>
            </a:r>
            <a:endParaRPr lang="fr-FR" dirty="0">
              <a:solidFill>
                <a:srgbClr val="FF0000"/>
              </a:solidFill>
            </a:endParaRPr>
          </a:p>
          <a:p>
            <a:pPr marL="0" indent="0">
              <a:buFont typeface="Arial" panose="020B0604020202020204" pitchFamily="34" charset="0"/>
              <a:buNone/>
            </a:pPr>
            <a:endParaRPr lang="fr-FR" dirty="0"/>
          </a:p>
          <a:p>
            <a:pPr marL="0" indent="0">
              <a:buFont typeface="Arial" panose="020B0604020202020204" pitchFamily="34" charset="0"/>
              <a:buNone/>
            </a:pPr>
            <a:endParaRPr lang="fr-FR" dirty="0"/>
          </a:p>
          <a:p>
            <a:r>
              <a:rPr lang="fr-FR" sz="1200" kern="1200" dirty="0">
                <a:solidFill>
                  <a:schemeClr val="tx1"/>
                </a:solidFill>
                <a:effectLst/>
                <a:latin typeface="Arial" charset="0"/>
                <a:ea typeface="ＭＳ Ｐゴシック" pitchFamily="-44" charset="-128"/>
                <a:cs typeface="+mn-cs"/>
              </a:rPr>
              <a:t>*Éducation musicale et interdisciplinarité, p. 5</a:t>
            </a:r>
            <a:endParaRPr lang="fr-FR" dirty="0"/>
          </a:p>
          <a:p>
            <a:r>
              <a:rPr lang="fr-FR" dirty="0"/>
              <a:t>http://cache.media.eduscol.education.fr/file/Education_musicale/01/2/RA16_C4_EMUS_educ_mus_interdiscipline_V2_658012.pdf</a:t>
            </a:r>
          </a:p>
          <a:p>
            <a:endParaRPr lang="fr-FR" dirty="0"/>
          </a:p>
          <a:p>
            <a:r>
              <a:rPr lang="fr-FR" b="1" dirty="0"/>
              <a:t>**Contribution critique au développement des programmes d’études : compétences, constructivisme et interdisciplinarité</a:t>
            </a:r>
          </a:p>
          <a:p>
            <a:r>
              <a:rPr lang="fr-FR" dirty="0"/>
              <a:t>Philippe </a:t>
            </a:r>
            <a:r>
              <a:rPr lang="fr-FR" dirty="0" err="1"/>
              <a:t>Jonnaert</a:t>
            </a:r>
            <a:r>
              <a:rPr lang="fr-FR" dirty="0"/>
              <a:t>, </a:t>
            </a:r>
          </a:p>
          <a:p>
            <a:r>
              <a:rPr lang="fr-FR" dirty="0"/>
              <a:t>Johanne Barrette, </a:t>
            </a:r>
          </a:p>
          <a:p>
            <a:r>
              <a:rPr lang="fr-FR" dirty="0"/>
              <a:t>Samira </a:t>
            </a:r>
            <a:r>
              <a:rPr lang="fr-FR" dirty="0" err="1"/>
              <a:t>Boufrahi</a:t>
            </a:r>
            <a:r>
              <a:rPr lang="fr-FR" dirty="0"/>
              <a:t> et </a:t>
            </a:r>
          </a:p>
          <a:p>
            <a:r>
              <a:rPr lang="fr-FR" dirty="0"/>
              <a:t>Domenico </a:t>
            </a:r>
            <a:r>
              <a:rPr lang="fr-FR" dirty="0" err="1"/>
              <a:t>Masciotra</a:t>
            </a:r>
            <a:endParaRPr lang="fr-FR" dirty="0"/>
          </a:p>
          <a:p>
            <a:pPr marL="0" indent="0">
              <a:buFont typeface="Arial" panose="020B0604020202020204" pitchFamily="34" charset="0"/>
              <a:buNone/>
            </a:pPr>
            <a:endParaRPr lang="fr-FR" dirty="0"/>
          </a:p>
        </p:txBody>
      </p:sp>
      <p:sp>
        <p:nvSpPr>
          <p:cNvPr id="4" name="Slide Number Placeholder 3"/>
          <p:cNvSpPr>
            <a:spLocks noGrp="1"/>
          </p:cNvSpPr>
          <p:nvPr>
            <p:ph type="sldNum" sz="quarter" idx="10"/>
          </p:nvPr>
        </p:nvSpPr>
        <p:spPr/>
        <p:txBody>
          <a:bodyPr/>
          <a:lstStyle/>
          <a:p>
            <a:pPr>
              <a:defRPr/>
            </a:pPr>
            <a:fld id="{A46AC748-D290-4E41-8571-CC1C6BFFBFCD}" type="slidenum">
              <a:rPr lang="lt-LT" altLang="fr-FR" smtClean="0"/>
              <a:pPr>
                <a:defRPr/>
              </a:pPr>
              <a:t>17</a:t>
            </a:fld>
            <a:endParaRPr lang="lt-LT" altLang="fr-FR" dirty="0"/>
          </a:p>
        </p:txBody>
      </p:sp>
    </p:spTree>
    <p:extLst>
      <p:ext uri="{BB962C8B-B14F-4D97-AF65-F5344CB8AC3E}">
        <p14:creationId xmlns:p14="http://schemas.microsoft.com/office/powerpoint/2010/main" val="4266572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err="1">
                <a:solidFill>
                  <a:schemeClr val="tx1"/>
                </a:solidFill>
                <a:effectLst/>
                <a:latin typeface="Arial" charset="0"/>
                <a:ea typeface="ＭＳ Ｐゴシック" pitchFamily="-44" charset="-128"/>
                <a:cs typeface="+mn-cs"/>
              </a:rPr>
              <a:t>Éducation</a:t>
            </a:r>
            <a:r>
              <a:rPr lang="de-DE" sz="1200" kern="1200" dirty="0">
                <a:solidFill>
                  <a:schemeClr val="tx1"/>
                </a:solidFill>
                <a:effectLst/>
                <a:latin typeface="Arial" charset="0"/>
                <a:ea typeface="ＭＳ Ｐゴシック" pitchFamily="-44" charset="-128"/>
                <a:cs typeface="+mn-cs"/>
              </a:rPr>
              <a:t> </a:t>
            </a:r>
            <a:r>
              <a:rPr lang="de-DE" sz="1200" kern="1200" dirty="0" err="1">
                <a:solidFill>
                  <a:schemeClr val="tx1"/>
                </a:solidFill>
                <a:effectLst/>
                <a:latin typeface="Arial" charset="0"/>
                <a:ea typeface="ＭＳ Ｐゴシック" pitchFamily="-44" charset="-128"/>
                <a:cs typeface="+mn-cs"/>
              </a:rPr>
              <a:t>musicale</a:t>
            </a:r>
            <a:r>
              <a:rPr lang="de-DE" sz="1200" kern="1200" dirty="0">
                <a:solidFill>
                  <a:schemeClr val="tx1"/>
                </a:solidFill>
                <a:effectLst/>
                <a:latin typeface="Arial" charset="0"/>
                <a:ea typeface="ＭＳ Ｐゴシック" pitchFamily="-44" charset="-128"/>
                <a:cs typeface="+mn-cs"/>
              </a:rPr>
              <a:t> et </a:t>
            </a:r>
            <a:r>
              <a:rPr lang="de-DE" sz="1200" kern="1200" dirty="0" err="1">
                <a:solidFill>
                  <a:schemeClr val="tx1"/>
                </a:solidFill>
                <a:effectLst/>
                <a:latin typeface="Arial" charset="0"/>
                <a:ea typeface="ＭＳ Ｐゴシック" pitchFamily="-44" charset="-128"/>
                <a:cs typeface="+mn-cs"/>
              </a:rPr>
              <a:t>interdisciplinarité</a:t>
            </a:r>
            <a:endParaRPr lang="de-DE" dirty="0"/>
          </a:p>
          <a:p>
            <a:r>
              <a:rPr lang="de-DE" dirty="0"/>
              <a:t>http://cache.media.eduscol.education.fr/file/Education_musicale/01/2/RA16_C4_EMUS_educ_mus_interdiscipline_V2_658012.pdf</a:t>
            </a:r>
          </a:p>
          <a:p>
            <a:endParaRPr lang="de-DE" dirty="0"/>
          </a:p>
          <a:p>
            <a:r>
              <a:rPr lang="fr-FR" noProof="0" dirty="0"/>
              <a:t>Mon exemple: Le film </a:t>
            </a:r>
            <a:r>
              <a:rPr lang="fr-FR" b="1" noProof="0" dirty="0"/>
              <a:t>Amadeus</a:t>
            </a:r>
            <a:r>
              <a:rPr lang="fr-FR" noProof="0" dirty="0"/>
              <a:t> </a:t>
            </a:r>
          </a:p>
          <a:p>
            <a:pPr marL="171450" indent="-171450">
              <a:buFont typeface="Arial" panose="020B0604020202020204" pitchFamily="34" charset="0"/>
              <a:buChar char="•"/>
            </a:pPr>
            <a:r>
              <a:rPr lang="fr-FR" noProof="0" dirty="0"/>
              <a:t>La</a:t>
            </a:r>
            <a:r>
              <a:rPr lang="fr-FR" baseline="0" noProof="0" dirty="0"/>
              <a:t> biographie de Mozart et la vie dans la 2e moitié du 18e siècle </a:t>
            </a:r>
            <a:br>
              <a:rPr lang="fr-FR" baseline="0" noProof="0" dirty="0"/>
            </a:br>
            <a:r>
              <a:rPr lang="fr-FR" baseline="0" noProof="0" dirty="0"/>
              <a:t>=&gt;  mobilisation de savoirs relevant d’autres disciplines, ici l’histoire</a:t>
            </a:r>
          </a:p>
          <a:p>
            <a:pPr marL="171450" indent="-171450">
              <a:buFont typeface="Arial" panose="020B0604020202020204" pitchFamily="34" charset="0"/>
              <a:buChar char="•"/>
            </a:pPr>
            <a:r>
              <a:rPr lang="fr-FR" baseline="0" noProof="0" dirty="0"/>
              <a:t>Mozart en contact avec l’empereur d’Autriche. Qui était l’empereur d’Autriche dans le temps de Mozart? C’était Joseph II, (1741-1790)</a:t>
            </a:r>
            <a:endParaRPr lang="fr-FR" noProof="0" dirty="0"/>
          </a:p>
          <a:p>
            <a:endParaRPr lang="de-DE" dirty="0"/>
          </a:p>
        </p:txBody>
      </p:sp>
      <p:sp>
        <p:nvSpPr>
          <p:cNvPr id="4" name="Slide Number Placeholder 3"/>
          <p:cNvSpPr>
            <a:spLocks noGrp="1"/>
          </p:cNvSpPr>
          <p:nvPr>
            <p:ph type="sldNum" sz="quarter" idx="10"/>
          </p:nvPr>
        </p:nvSpPr>
        <p:spPr/>
        <p:txBody>
          <a:bodyPr/>
          <a:lstStyle/>
          <a:p>
            <a:pPr>
              <a:defRPr/>
            </a:pPr>
            <a:fld id="{A46AC748-D290-4E41-8571-CC1C6BFFBFCD}" type="slidenum">
              <a:rPr lang="lt-LT" altLang="fr-FR" smtClean="0"/>
              <a:pPr>
                <a:defRPr/>
              </a:pPr>
              <a:t>18</a:t>
            </a:fld>
            <a:endParaRPr lang="lt-LT" altLang="fr-FR" dirty="0"/>
          </a:p>
        </p:txBody>
      </p:sp>
    </p:spTree>
    <p:extLst>
      <p:ext uri="{BB962C8B-B14F-4D97-AF65-F5344CB8AC3E}">
        <p14:creationId xmlns:p14="http://schemas.microsoft.com/office/powerpoint/2010/main" val="32856900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fr-FR" dirty="0" smtClean="0"/>
              <a:t>Difficultés de subordonner les thématiques sous l’une des catégories telles qu’elles sont définies par le Ministère français</a:t>
            </a:r>
            <a:r>
              <a:rPr lang="fr-FR" baseline="0" dirty="0" smtClean="0"/>
              <a:t> de l’éducation</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fr-FR" baseline="0" dirty="0" smtClean="0"/>
              <a:t>Nécessité d’introduire la nouvelle catégorie: Effets de transferts</a:t>
            </a:r>
            <a:endParaRPr lang="fr-FR" dirty="0"/>
          </a:p>
        </p:txBody>
      </p:sp>
      <p:sp>
        <p:nvSpPr>
          <p:cNvPr id="4" name="Foliennummernplatzhalter 3"/>
          <p:cNvSpPr>
            <a:spLocks noGrp="1"/>
          </p:cNvSpPr>
          <p:nvPr>
            <p:ph type="sldNum" sz="quarter" idx="10"/>
          </p:nvPr>
        </p:nvSpPr>
        <p:spPr/>
        <p:txBody>
          <a:bodyPr/>
          <a:lstStyle/>
          <a:p>
            <a:pPr>
              <a:defRPr/>
            </a:pPr>
            <a:fld id="{A46AC748-D290-4E41-8571-CC1C6BFFBFCD}" type="slidenum">
              <a:rPr lang="lt-LT" altLang="fr-FR" smtClean="0"/>
              <a:pPr>
                <a:defRPr/>
              </a:pPr>
              <a:t>19</a:t>
            </a:fld>
            <a:endParaRPr lang="lt-LT" altLang="fr-FR" dirty="0"/>
          </a:p>
        </p:txBody>
      </p:sp>
    </p:spTree>
    <p:extLst>
      <p:ext uri="{BB962C8B-B14F-4D97-AF65-F5344CB8AC3E}">
        <p14:creationId xmlns:p14="http://schemas.microsoft.com/office/powerpoint/2010/main" val="3531168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a:p>
        </p:txBody>
      </p:sp>
      <p:sp>
        <p:nvSpPr>
          <p:cNvPr id="4" name="Slide Number Placeholder 3"/>
          <p:cNvSpPr>
            <a:spLocks noGrp="1"/>
          </p:cNvSpPr>
          <p:nvPr>
            <p:ph type="sldNum" sz="quarter" idx="10"/>
          </p:nvPr>
        </p:nvSpPr>
        <p:spPr/>
        <p:txBody>
          <a:bodyPr/>
          <a:lstStyle/>
          <a:p>
            <a:fld id="{34E1F048-0B42-8A4A-B393-585D258143E9}" type="slidenum">
              <a:rPr lang="en-US" smtClean="0"/>
              <a:t>2</a:t>
            </a:fld>
            <a:endParaRPr lang="en-US"/>
          </a:p>
        </p:txBody>
      </p:sp>
    </p:spTree>
    <p:extLst>
      <p:ext uri="{BB962C8B-B14F-4D97-AF65-F5344CB8AC3E}">
        <p14:creationId xmlns:p14="http://schemas.microsoft.com/office/powerpoint/2010/main" val="10698596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 name="Foliennummernplatzhalter 3"/>
          <p:cNvSpPr>
            <a:spLocks noGrp="1"/>
          </p:cNvSpPr>
          <p:nvPr>
            <p:ph type="sldNum" sz="quarter" idx="10"/>
          </p:nvPr>
        </p:nvSpPr>
        <p:spPr/>
        <p:txBody>
          <a:bodyPr/>
          <a:lstStyle/>
          <a:p>
            <a:pPr>
              <a:defRPr/>
            </a:pPr>
            <a:fld id="{A46AC748-D290-4E41-8571-CC1C6BFFBFCD}" type="slidenum">
              <a:rPr lang="lt-LT" altLang="fr-FR" smtClean="0"/>
              <a:pPr>
                <a:defRPr/>
              </a:pPr>
              <a:t>20</a:t>
            </a:fld>
            <a:endParaRPr lang="lt-LT" altLang="fr-FR" dirty="0"/>
          </a:p>
        </p:txBody>
      </p:sp>
    </p:spTree>
    <p:extLst>
      <p:ext uri="{BB962C8B-B14F-4D97-AF65-F5344CB8AC3E}">
        <p14:creationId xmlns:p14="http://schemas.microsoft.com/office/powerpoint/2010/main" val="11980913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 name="Foliennummernplatzhalter 3"/>
          <p:cNvSpPr>
            <a:spLocks noGrp="1"/>
          </p:cNvSpPr>
          <p:nvPr>
            <p:ph type="sldNum" sz="quarter" idx="10"/>
          </p:nvPr>
        </p:nvSpPr>
        <p:spPr/>
        <p:txBody>
          <a:bodyPr/>
          <a:lstStyle/>
          <a:p>
            <a:pPr>
              <a:defRPr/>
            </a:pPr>
            <a:fld id="{A46AC748-D290-4E41-8571-CC1C6BFFBFCD}" type="slidenum">
              <a:rPr lang="lt-LT" altLang="fr-FR" smtClean="0"/>
              <a:pPr>
                <a:defRPr/>
              </a:pPr>
              <a:t>21</a:t>
            </a:fld>
            <a:endParaRPr lang="lt-LT" altLang="fr-FR" dirty="0"/>
          </a:p>
        </p:txBody>
      </p:sp>
    </p:spTree>
    <p:extLst>
      <p:ext uri="{BB962C8B-B14F-4D97-AF65-F5344CB8AC3E}">
        <p14:creationId xmlns:p14="http://schemas.microsoft.com/office/powerpoint/2010/main" val="7160587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 name="Foliennummernplatzhalter 3"/>
          <p:cNvSpPr>
            <a:spLocks noGrp="1"/>
          </p:cNvSpPr>
          <p:nvPr>
            <p:ph type="sldNum" sz="quarter" idx="10"/>
          </p:nvPr>
        </p:nvSpPr>
        <p:spPr/>
        <p:txBody>
          <a:bodyPr/>
          <a:lstStyle/>
          <a:p>
            <a:pPr>
              <a:defRPr/>
            </a:pPr>
            <a:fld id="{A46AC748-D290-4E41-8571-CC1C6BFFBFCD}" type="slidenum">
              <a:rPr lang="lt-LT" altLang="fr-FR" smtClean="0"/>
              <a:pPr>
                <a:defRPr/>
              </a:pPr>
              <a:t>22</a:t>
            </a:fld>
            <a:endParaRPr lang="lt-LT" altLang="fr-FR" dirty="0"/>
          </a:p>
        </p:txBody>
      </p:sp>
    </p:spTree>
    <p:extLst>
      <p:ext uri="{BB962C8B-B14F-4D97-AF65-F5344CB8AC3E}">
        <p14:creationId xmlns:p14="http://schemas.microsoft.com/office/powerpoint/2010/main" val="5619814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 name="Foliennummernplatzhalter 3"/>
          <p:cNvSpPr>
            <a:spLocks noGrp="1"/>
          </p:cNvSpPr>
          <p:nvPr>
            <p:ph type="sldNum" sz="quarter" idx="10"/>
          </p:nvPr>
        </p:nvSpPr>
        <p:spPr/>
        <p:txBody>
          <a:bodyPr/>
          <a:lstStyle/>
          <a:p>
            <a:pPr>
              <a:defRPr/>
            </a:pPr>
            <a:fld id="{A46AC748-D290-4E41-8571-CC1C6BFFBFCD}" type="slidenum">
              <a:rPr lang="lt-LT" altLang="fr-FR" smtClean="0"/>
              <a:pPr>
                <a:defRPr/>
              </a:pPr>
              <a:t>23</a:t>
            </a:fld>
            <a:endParaRPr lang="lt-LT" altLang="fr-FR" dirty="0"/>
          </a:p>
        </p:txBody>
      </p:sp>
    </p:spTree>
    <p:extLst>
      <p:ext uri="{BB962C8B-B14F-4D97-AF65-F5344CB8AC3E}">
        <p14:creationId xmlns:p14="http://schemas.microsoft.com/office/powerpoint/2010/main" val="3260327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dirty="0"/>
          </a:p>
        </p:txBody>
      </p:sp>
      <p:sp>
        <p:nvSpPr>
          <p:cNvPr id="4" name="Foliennummernplatzhalter 3"/>
          <p:cNvSpPr>
            <a:spLocks noGrp="1"/>
          </p:cNvSpPr>
          <p:nvPr>
            <p:ph type="sldNum" sz="quarter" idx="10"/>
          </p:nvPr>
        </p:nvSpPr>
        <p:spPr/>
        <p:txBody>
          <a:bodyPr/>
          <a:lstStyle/>
          <a:p>
            <a:pPr>
              <a:defRPr/>
            </a:pPr>
            <a:fld id="{A46AC748-D290-4E41-8571-CC1C6BFFBFCD}" type="slidenum">
              <a:rPr lang="lt-LT" altLang="fr-FR" smtClean="0"/>
              <a:pPr>
                <a:defRPr/>
              </a:pPr>
              <a:t>24</a:t>
            </a:fld>
            <a:endParaRPr lang="lt-LT" altLang="fr-FR" dirty="0"/>
          </a:p>
        </p:txBody>
      </p:sp>
    </p:spTree>
    <p:extLst>
      <p:ext uri="{BB962C8B-B14F-4D97-AF65-F5344CB8AC3E}">
        <p14:creationId xmlns:p14="http://schemas.microsoft.com/office/powerpoint/2010/main" val="1164692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dirty="0"/>
          </a:p>
        </p:txBody>
      </p:sp>
      <p:sp>
        <p:nvSpPr>
          <p:cNvPr id="4" name="Foliennummernplatzhalter 3"/>
          <p:cNvSpPr>
            <a:spLocks noGrp="1"/>
          </p:cNvSpPr>
          <p:nvPr>
            <p:ph type="sldNum" sz="quarter" idx="10"/>
          </p:nvPr>
        </p:nvSpPr>
        <p:spPr/>
        <p:txBody>
          <a:bodyPr/>
          <a:lstStyle/>
          <a:p>
            <a:pPr>
              <a:defRPr/>
            </a:pPr>
            <a:fld id="{A46AC748-D290-4E41-8571-CC1C6BFFBFCD}" type="slidenum">
              <a:rPr lang="lt-LT" altLang="fr-FR" smtClean="0"/>
              <a:pPr>
                <a:defRPr/>
              </a:pPr>
              <a:t>25</a:t>
            </a:fld>
            <a:endParaRPr lang="lt-LT" altLang="fr-FR" dirty="0"/>
          </a:p>
        </p:txBody>
      </p:sp>
    </p:spTree>
    <p:extLst>
      <p:ext uri="{BB962C8B-B14F-4D97-AF65-F5344CB8AC3E}">
        <p14:creationId xmlns:p14="http://schemas.microsoft.com/office/powerpoint/2010/main" val="6731645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Davies</a:t>
            </a:r>
            <a:r>
              <a:rPr lang="en-US" dirty="0"/>
              <a:t>, </a:t>
            </a:r>
            <a:r>
              <a:rPr lang="en-US" i="1" dirty="0"/>
              <a:t>C</a:t>
            </a:r>
            <a:r>
              <a:rPr lang="en-US" dirty="0"/>
              <a:t>. (</a:t>
            </a:r>
            <a:r>
              <a:rPr lang="en-US" i="1" dirty="0"/>
              <a:t>1984</a:t>
            </a:r>
            <a:r>
              <a:rPr lang="en-US" dirty="0"/>
              <a:t>) 'I </a:t>
            </a:r>
            <a:r>
              <a:rPr lang="en-US" i="1" dirty="0"/>
              <a:t>can't do Music</a:t>
            </a:r>
            <a:r>
              <a:rPr lang="en-US" dirty="0"/>
              <a:t> – </a:t>
            </a:r>
            <a:r>
              <a:rPr lang="en-US" i="1" dirty="0"/>
              <a:t>so we just sing</a:t>
            </a:r>
            <a:r>
              <a:rPr lang="en-US" dirty="0"/>
              <a:t>,' in </a:t>
            </a:r>
            <a:r>
              <a:rPr lang="en-US" i="1" dirty="0"/>
              <a:t>C</a:t>
            </a:r>
            <a:r>
              <a:rPr lang="en-US" dirty="0"/>
              <a:t>. Aubrey (Ed, 1994): </a:t>
            </a:r>
            <a:endParaRPr lang="fr-FR" noProof="0" dirty="0"/>
          </a:p>
          <a:p>
            <a:endParaRPr lang="fr-FR" dirty="0"/>
          </a:p>
        </p:txBody>
      </p:sp>
      <p:sp>
        <p:nvSpPr>
          <p:cNvPr id="4" name="Foliennummernplatzhalter 3"/>
          <p:cNvSpPr>
            <a:spLocks noGrp="1"/>
          </p:cNvSpPr>
          <p:nvPr>
            <p:ph type="sldNum" sz="quarter" idx="10"/>
          </p:nvPr>
        </p:nvSpPr>
        <p:spPr/>
        <p:txBody>
          <a:bodyPr/>
          <a:lstStyle/>
          <a:p>
            <a:pPr>
              <a:defRPr/>
            </a:pPr>
            <a:fld id="{A46AC748-D290-4E41-8571-CC1C6BFFBFCD}" type="slidenum">
              <a:rPr lang="lt-LT" altLang="fr-FR" smtClean="0"/>
              <a:pPr>
                <a:defRPr/>
              </a:pPr>
              <a:t>26</a:t>
            </a:fld>
            <a:endParaRPr lang="lt-LT" altLang="fr-FR" dirty="0"/>
          </a:p>
        </p:txBody>
      </p:sp>
    </p:spTree>
    <p:extLst>
      <p:ext uri="{BB962C8B-B14F-4D97-AF65-F5344CB8AC3E}">
        <p14:creationId xmlns:p14="http://schemas.microsoft.com/office/powerpoint/2010/main" val="36155732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dirty="0"/>
          </a:p>
        </p:txBody>
      </p:sp>
      <p:sp>
        <p:nvSpPr>
          <p:cNvPr id="4" name="Foliennummernplatzhalter 3"/>
          <p:cNvSpPr>
            <a:spLocks noGrp="1"/>
          </p:cNvSpPr>
          <p:nvPr>
            <p:ph type="sldNum" sz="quarter" idx="10"/>
          </p:nvPr>
        </p:nvSpPr>
        <p:spPr/>
        <p:txBody>
          <a:bodyPr/>
          <a:lstStyle/>
          <a:p>
            <a:pPr>
              <a:defRPr/>
            </a:pPr>
            <a:fld id="{A46AC748-D290-4E41-8571-CC1C6BFFBFCD}" type="slidenum">
              <a:rPr lang="lt-LT" altLang="fr-FR" smtClean="0"/>
              <a:pPr>
                <a:defRPr/>
              </a:pPr>
              <a:t>27</a:t>
            </a:fld>
            <a:endParaRPr lang="lt-LT" altLang="fr-FR" dirty="0"/>
          </a:p>
        </p:txBody>
      </p:sp>
    </p:spTree>
    <p:extLst>
      <p:ext uri="{BB962C8B-B14F-4D97-AF65-F5344CB8AC3E}">
        <p14:creationId xmlns:p14="http://schemas.microsoft.com/office/powerpoint/2010/main" val="3293310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fr-FR" dirty="0"/>
              <a:t>109 Travaux</a:t>
            </a:r>
            <a:r>
              <a:rPr lang="fr-FR" baseline="0" dirty="0"/>
              <a:t> d’étudiants analysés entre 10/11 et 18/19</a:t>
            </a:r>
            <a:endParaRPr lang="fr-FR"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fr-FR" dirty="0"/>
              <a:t>DE PRATIQUES D’APPRENTISSAGES</a:t>
            </a:r>
          </a:p>
          <a:p>
            <a:pPr marL="628650" marR="0" lvl="1" indent="-171450" algn="l" defTabSz="914400" rtl="0" eaLnBrk="0" fontAlgn="base" latinLnBrk="0" hangingPunct="0">
              <a:lnSpc>
                <a:spcPct val="100000"/>
              </a:lnSpc>
              <a:spcBef>
                <a:spcPct val="30000"/>
              </a:spcBef>
              <a:spcAft>
                <a:spcPct val="0"/>
              </a:spcAft>
              <a:buClrTx/>
              <a:buSzTx/>
              <a:buFont typeface="Courier New" panose="02070309020205020404" pitchFamily="49" charset="0"/>
              <a:buChar char="o"/>
              <a:tabLst/>
              <a:defRPr/>
            </a:pPr>
            <a:r>
              <a:rPr lang="fr-FR" dirty="0"/>
              <a:t>Choix entre arts visuels et EM</a:t>
            </a:r>
          </a:p>
          <a:p>
            <a:pPr marL="628650" marR="0" lvl="1" indent="-171450" algn="l" defTabSz="914400" rtl="0" eaLnBrk="0" fontAlgn="base" latinLnBrk="0" hangingPunct="0">
              <a:lnSpc>
                <a:spcPct val="100000"/>
              </a:lnSpc>
              <a:spcBef>
                <a:spcPct val="30000"/>
              </a:spcBef>
              <a:spcAft>
                <a:spcPct val="0"/>
              </a:spcAft>
              <a:buClrTx/>
              <a:buSzTx/>
              <a:buFont typeface="Courier New" panose="02070309020205020404" pitchFamily="49" charset="0"/>
              <a:buChar char="o"/>
              <a:tabLst/>
              <a:defRPr/>
            </a:pPr>
            <a:r>
              <a:rPr lang="fr-FR" dirty="0"/>
              <a:t>Priorité est donnée aux</a:t>
            </a:r>
            <a:r>
              <a:rPr lang="fr-FR" baseline="0" dirty="0"/>
              <a:t> AV =&gt; angoisse devant la tâche musicale?</a:t>
            </a:r>
            <a:endParaRPr lang="fr-FR"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fr-FR" dirty="0"/>
              <a:t>Environ 4</a:t>
            </a:r>
            <a:r>
              <a:rPr lang="fr-FR" baseline="0" dirty="0"/>
              <a:t>–6 thèses avec thématique musicale sur 100 par an</a:t>
            </a:r>
          </a:p>
          <a:p>
            <a:pPr marL="628650" marR="0" lvl="1" indent="-171450" algn="l" defTabSz="914400" rtl="0" eaLnBrk="0" fontAlgn="base" latinLnBrk="0" hangingPunct="0">
              <a:lnSpc>
                <a:spcPct val="100000"/>
              </a:lnSpc>
              <a:spcBef>
                <a:spcPct val="30000"/>
              </a:spcBef>
              <a:spcAft>
                <a:spcPct val="0"/>
              </a:spcAft>
              <a:buClrTx/>
              <a:buSzTx/>
              <a:buFont typeface="Courier New" panose="02070309020205020404" pitchFamily="49" charset="0"/>
              <a:buChar char="o"/>
              <a:tabLst/>
              <a:defRPr/>
            </a:pPr>
            <a:r>
              <a:rPr lang="fr-FR" baseline="0" dirty="0"/>
              <a:t>Parmi l’ensemble des thématiques et disciplines concernant l’enseignement fondamental au GD de Luxembourg</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 name="Slide Number Placeholder 3"/>
          <p:cNvSpPr>
            <a:spLocks noGrp="1"/>
          </p:cNvSpPr>
          <p:nvPr>
            <p:ph type="sldNum" sz="quarter" idx="10"/>
          </p:nvPr>
        </p:nvSpPr>
        <p:spPr/>
        <p:txBody>
          <a:bodyPr/>
          <a:lstStyle/>
          <a:p>
            <a:pPr>
              <a:defRPr/>
            </a:pPr>
            <a:fld id="{A46AC748-D290-4E41-8571-CC1C6BFFBFCD}" type="slidenum">
              <a:rPr lang="lt-LT" altLang="fr-FR" smtClean="0"/>
              <a:pPr>
                <a:defRPr/>
              </a:pPr>
              <a:t>3</a:t>
            </a:fld>
            <a:endParaRPr lang="lt-LT" altLang="fr-FR" dirty="0"/>
          </a:p>
        </p:txBody>
      </p:sp>
    </p:spTree>
    <p:extLst>
      <p:ext uri="{BB962C8B-B14F-4D97-AF65-F5344CB8AC3E}">
        <p14:creationId xmlns:p14="http://schemas.microsoft.com/office/powerpoint/2010/main" val="153703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FR" dirty="0" smtClean="0"/>
              <a:t>Terme inventé par moi-même: </a:t>
            </a:r>
            <a:r>
              <a:rPr lang="fr-FR" dirty="0"/>
              <a:t>Apprentissages endéans la discipline </a:t>
            </a:r>
            <a:r>
              <a:rPr lang="fr-FR" dirty="0" smtClean="0"/>
              <a:t>éducation musicale, </a:t>
            </a:r>
            <a:r>
              <a:rPr lang="fr-FR" dirty="0"/>
              <a:t>tels la rythmique</a:t>
            </a:r>
            <a:r>
              <a:rPr lang="fr-FR" baseline="0" dirty="0"/>
              <a:t>, la danse, les arts vivants, </a:t>
            </a:r>
            <a:r>
              <a:rPr lang="fr-FR" baseline="0" dirty="0" smtClean="0"/>
              <a:t>martiaux, du </a:t>
            </a:r>
            <a:r>
              <a:rPr lang="fr-FR" baseline="0" dirty="0"/>
              <a:t>spectacle, de la scène</a:t>
            </a:r>
            <a:endParaRPr lang="fr-FR" dirty="0"/>
          </a:p>
        </p:txBody>
      </p:sp>
      <p:sp>
        <p:nvSpPr>
          <p:cNvPr id="4" name="Slide Number Placeholder 3"/>
          <p:cNvSpPr>
            <a:spLocks noGrp="1"/>
          </p:cNvSpPr>
          <p:nvPr>
            <p:ph type="sldNum" sz="quarter" idx="10"/>
          </p:nvPr>
        </p:nvSpPr>
        <p:spPr/>
        <p:txBody>
          <a:bodyPr/>
          <a:lstStyle/>
          <a:p>
            <a:pPr>
              <a:defRPr/>
            </a:pPr>
            <a:fld id="{A46AC748-D290-4E41-8571-CC1C6BFFBFCD}" type="slidenum">
              <a:rPr lang="lt-LT" altLang="fr-FR" smtClean="0"/>
              <a:pPr>
                <a:defRPr/>
              </a:pPr>
              <a:t>4</a:t>
            </a:fld>
            <a:endParaRPr lang="lt-LT" altLang="fr-FR" dirty="0"/>
          </a:p>
        </p:txBody>
      </p:sp>
    </p:spTree>
    <p:extLst>
      <p:ext uri="{BB962C8B-B14F-4D97-AF65-F5344CB8AC3E}">
        <p14:creationId xmlns:p14="http://schemas.microsoft.com/office/powerpoint/2010/main" val="1537782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fr-FR" noProof="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fr-FR" noProof="0" dirty="0"/>
              <a:t>Comment elle se manifeste? La peur de s’exposer</a:t>
            </a:r>
          </a:p>
          <a:p>
            <a:r>
              <a:rPr lang="fr-FR" noProof="0" dirty="0"/>
              <a:t>Exemples uni.lu =&gt; </a:t>
            </a:r>
            <a:r>
              <a:rPr lang="fr-FR" baseline="0" noProof="0" dirty="0"/>
              <a:t>la peur de se montrer et de se produire devant la publique, devant une classe et de préparer une chanson d’après la méthode perroquet (« </a:t>
            </a:r>
            <a:r>
              <a:rPr lang="fr-FR" baseline="0" noProof="0" dirty="0" err="1"/>
              <a:t>Papageienmethode</a:t>
            </a:r>
            <a:r>
              <a:rPr lang="fr-FR" baseline="0" noProof="0" dirty="0"/>
              <a:t> »), selon laquelle une chanson est apprise après audition de l’enseignant et l’imitation par les élèves.  </a:t>
            </a:r>
          </a:p>
          <a:p>
            <a:endParaRPr lang="de-CH" baseline="0" noProof="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fr-FR" dirty="0"/>
              <a:t>David </a:t>
            </a:r>
            <a:r>
              <a:rPr lang="fr-FR" dirty="0" err="1"/>
              <a:t>Hajdu</a:t>
            </a:r>
            <a:r>
              <a:rPr lang="fr-FR" dirty="0"/>
              <a:t>, </a:t>
            </a:r>
            <a:r>
              <a:rPr lang="en-US" i="1" dirty="0"/>
              <a:t>Positively 4th Street: The Lives and Times of Joan Baez, Bob Dylan, Mimi Baez </a:t>
            </a:r>
            <a:r>
              <a:rPr lang="en-US" i="1" dirty="0" err="1"/>
              <a:t>Fariña</a:t>
            </a:r>
            <a:r>
              <a:rPr lang="en-US" i="1" dirty="0"/>
              <a:t> and Richard </a:t>
            </a:r>
            <a:r>
              <a:rPr lang="en-US" i="1" dirty="0" err="1"/>
              <a:t>Fariña</a:t>
            </a:r>
            <a:r>
              <a:rPr lang="en-US" i="1" dirty="0"/>
              <a:t>. 2001</a:t>
            </a:r>
          </a:p>
          <a:p>
            <a:pPr marL="0" marR="0" lvl="0" indent="0" algn="l" defTabSz="914400" rtl="0" eaLnBrk="0" fontAlgn="base" latinLnBrk="0" hangingPunct="0">
              <a:lnSpc>
                <a:spcPct val="100000"/>
              </a:lnSpc>
              <a:spcBef>
                <a:spcPct val="30000"/>
              </a:spcBef>
              <a:spcAft>
                <a:spcPct val="0"/>
              </a:spcAft>
              <a:buClrTx/>
              <a:buSzTx/>
              <a:buFontTx/>
              <a:buNone/>
              <a:tabLst/>
              <a:defRPr/>
            </a:pPr>
            <a:r>
              <a:rPr lang="fr-FR" noProof="0" dirty="0"/>
              <a:t>https://books.google.fr/books?id=t4I1CQyVFkEC&amp;pg=PA8&amp;lpg=PA8&amp;dq=%22you+can+sing.+join+me+now%22&amp;source=bl&amp;ots=D3zM79Ekb6&amp;sig=ACfU3U1qmAacUMkzKVnFvYRvMX6NtLmEag&amp;hl=de&amp;sa=X&amp;ved=2ahUKEwjX4OfRoKDhAhXE3KQKHRNPCu8Q6AEwAHoECAMQAQ#v=onepage&amp;q=%22you%20can%20sing.%20join%20me%20now%22&amp;f=false</a:t>
            </a:r>
          </a:p>
          <a:p>
            <a:endParaRPr lang="fr-FR" dirty="0"/>
          </a:p>
        </p:txBody>
      </p:sp>
      <p:sp>
        <p:nvSpPr>
          <p:cNvPr id="4" name="Foliennummernplatzhalter 3"/>
          <p:cNvSpPr>
            <a:spLocks noGrp="1"/>
          </p:cNvSpPr>
          <p:nvPr>
            <p:ph type="sldNum" sz="quarter" idx="10"/>
          </p:nvPr>
        </p:nvSpPr>
        <p:spPr/>
        <p:txBody>
          <a:bodyPr/>
          <a:lstStyle/>
          <a:p>
            <a:pPr>
              <a:defRPr/>
            </a:pPr>
            <a:fld id="{A46AC748-D290-4E41-8571-CC1C6BFFBFCD}" type="slidenum">
              <a:rPr lang="lt-LT" altLang="fr-FR" smtClean="0"/>
              <a:pPr>
                <a:defRPr/>
              </a:pPr>
              <a:t>5</a:t>
            </a:fld>
            <a:endParaRPr lang="lt-LT" altLang="fr-FR" dirty="0"/>
          </a:p>
        </p:txBody>
      </p:sp>
    </p:spTree>
    <p:extLst>
      <p:ext uri="{BB962C8B-B14F-4D97-AF65-F5344CB8AC3E}">
        <p14:creationId xmlns:p14="http://schemas.microsoft.com/office/powerpoint/2010/main" val="3765679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dirty="0"/>
              <a:t>Se transfère sur le corps enseignant</a:t>
            </a:r>
          </a:p>
        </p:txBody>
      </p:sp>
      <p:sp>
        <p:nvSpPr>
          <p:cNvPr id="4" name="Foliennummernplatzhalter 3"/>
          <p:cNvSpPr>
            <a:spLocks noGrp="1"/>
          </p:cNvSpPr>
          <p:nvPr>
            <p:ph type="sldNum" sz="quarter" idx="10"/>
          </p:nvPr>
        </p:nvSpPr>
        <p:spPr/>
        <p:txBody>
          <a:bodyPr/>
          <a:lstStyle/>
          <a:p>
            <a:pPr>
              <a:defRPr/>
            </a:pPr>
            <a:fld id="{A46AC748-D290-4E41-8571-CC1C6BFFBFCD}" type="slidenum">
              <a:rPr lang="lt-LT" altLang="fr-FR" smtClean="0"/>
              <a:pPr>
                <a:defRPr/>
              </a:pPr>
              <a:t>6</a:t>
            </a:fld>
            <a:endParaRPr lang="lt-LT" altLang="fr-FR" dirty="0"/>
          </a:p>
        </p:txBody>
      </p:sp>
    </p:spTree>
    <p:extLst>
      <p:ext uri="{BB962C8B-B14F-4D97-AF65-F5344CB8AC3E}">
        <p14:creationId xmlns:p14="http://schemas.microsoft.com/office/powerpoint/2010/main" val="2709164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kern="1200" dirty="0">
                <a:latin typeface="Arial" charset="0"/>
                <a:ea typeface="ＭＳ Ｐゴシック" pitchFamily="-44" charset="-128"/>
              </a:rPr>
              <a:t>“</a:t>
            </a:r>
            <a:r>
              <a:rPr lang="en-US" i="1" kern="1200" dirty="0">
                <a:latin typeface="Arial" charset="0"/>
                <a:ea typeface="ＭＳ Ｐゴシック" pitchFamily="-44" charset="-128"/>
              </a:rPr>
              <a:t>Does the non-specialist teacher have the subject knowledge, confidence and expertise to develop and promote music to the ‘high standard’ required by the National Curriculum</a:t>
            </a:r>
            <a:r>
              <a:rPr lang="en-US" kern="1200" dirty="0">
                <a:latin typeface="Arial" charset="0"/>
                <a:ea typeface="ＭＳ Ｐゴシック" pitchFamily="-44" charset="-128"/>
              </a:rPr>
              <a:t>?”</a:t>
            </a:r>
          </a:p>
          <a:p>
            <a:endParaRPr lang="fr-FR" dirty="0"/>
          </a:p>
        </p:txBody>
      </p:sp>
      <p:sp>
        <p:nvSpPr>
          <p:cNvPr id="4" name="Foliennummernplatzhalter 3"/>
          <p:cNvSpPr>
            <a:spLocks noGrp="1"/>
          </p:cNvSpPr>
          <p:nvPr>
            <p:ph type="sldNum" sz="quarter" idx="10"/>
          </p:nvPr>
        </p:nvSpPr>
        <p:spPr/>
        <p:txBody>
          <a:bodyPr/>
          <a:lstStyle/>
          <a:p>
            <a:pPr>
              <a:defRPr/>
            </a:pPr>
            <a:fld id="{A46AC748-D290-4E41-8571-CC1C6BFFBFCD}" type="slidenum">
              <a:rPr lang="lt-LT" altLang="fr-FR" smtClean="0"/>
              <a:pPr>
                <a:defRPr/>
              </a:pPr>
              <a:t>7</a:t>
            </a:fld>
            <a:endParaRPr lang="lt-LT" altLang="fr-FR" dirty="0"/>
          </a:p>
        </p:txBody>
      </p:sp>
    </p:spTree>
    <p:extLst>
      <p:ext uri="{BB962C8B-B14F-4D97-AF65-F5344CB8AC3E}">
        <p14:creationId xmlns:p14="http://schemas.microsoft.com/office/powerpoint/2010/main" val="2328861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a:p>
        </p:txBody>
      </p:sp>
      <p:sp>
        <p:nvSpPr>
          <p:cNvPr id="4" name="Foliennummernplatzhalt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46AC748-D290-4E41-8571-CC1C6BFFBFCD}" type="slidenum">
              <a:rPr kumimoji="0" lang="lt-LT" altLang="fr-FR"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lt-LT" altLang="fr-FR"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965758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a:p>
        </p:txBody>
      </p:sp>
      <p:sp>
        <p:nvSpPr>
          <p:cNvPr id="4" name="Foliennummernplatzhalt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46AC748-D290-4E41-8571-CC1C6BFFBFCD}" type="slidenum">
              <a:rPr kumimoji="0" lang="lt-LT" altLang="fr-FR"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lt-LT" altLang="fr-FR"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357186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fr-LU"/>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fr-LU"/>
          </a:p>
        </p:txBody>
      </p:sp>
      <p:sp>
        <p:nvSpPr>
          <p:cNvPr id="4" name="Rectangle 4"/>
          <p:cNvSpPr>
            <a:spLocks noGrp="1" noChangeArrowheads="1"/>
          </p:cNvSpPr>
          <p:nvPr>
            <p:ph type="dt" sz="half" idx="10"/>
          </p:nvPr>
        </p:nvSpPr>
        <p:spPr>
          <a:ln/>
        </p:spPr>
        <p:txBody>
          <a:bodyPr/>
          <a:lstStyle>
            <a:lvl1pPr>
              <a:defRPr/>
            </a:lvl1pPr>
          </a:lstStyle>
          <a:p>
            <a:endParaRPr lang="en-US" altLang="fr-FR" dirty="0"/>
          </a:p>
        </p:txBody>
      </p:sp>
      <p:sp>
        <p:nvSpPr>
          <p:cNvPr id="5" name="Rectangle 5"/>
          <p:cNvSpPr>
            <a:spLocks noGrp="1" noChangeArrowheads="1"/>
          </p:cNvSpPr>
          <p:nvPr>
            <p:ph type="ftr" sz="quarter" idx="11"/>
          </p:nvPr>
        </p:nvSpPr>
        <p:spPr>
          <a:ln/>
        </p:spPr>
        <p:txBody>
          <a:bodyPr/>
          <a:lstStyle>
            <a:lvl1pPr>
              <a:defRPr/>
            </a:lvl1pPr>
          </a:lstStyle>
          <a:p>
            <a:endParaRPr lang="en-US" altLang="fr-FR" dirty="0"/>
          </a:p>
        </p:txBody>
      </p:sp>
      <p:sp>
        <p:nvSpPr>
          <p:cNvPr id="6" name="Rectangle 6"/>
          <p:cNvSpPr>
            <a:spLocks noGrp="1" noChangeArrowheads="1"/>
          </p:cNvSpPr>
          <p:nvPr>
            <p:ph type="sldNum" sz="quarter" idx="12"/>
          </p:nvPr>
        </p:nvSpPr>
        <p:spPr>
          <a:ln/>
        </p:spPr>
        <p:txBody>
          <a:bodyPr/>
          <a:lstStyle>
            <a:lvl1pPr>
              <a:defRPr/>
            </a:lvl1pPr>
          </a:lstStyle>
          <a:p>
            <a:fld id="{6B8BBD82-654D-49C3-B82C-7737C574400F}" type="slidenum">
              <a:rPr lang="en-US" altLang="fr-FR"/>
              <a:pPr/>
              <a:t>‹#›</a:t>
            </a:fld>
            <a:endParaRPr lang="en-US" altLang="fr-FR" dirty="0"/>
          </a:p>
        </p:txBody>
      </p:sp>
    </p:spTree>
    <p:extLst>
      <p:ext uri="{BB962C8B-B14F-4D97-AF65-F5344CB8AC3E}">
        <p14:creationId xmlns:p14="http://schemas.microsoft.com/office/powerpoint/2010/main" val="4234626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fr-LU"/>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
        <p:nvSpPr>
          <p:cNvPr id="4" name="Rectangle 4"/>
          <p:cNvSpPr>
            <a:spLocks noGrp="1" noChangeArrowheads="1"/>
          </p:cNvSpPr>
          <p:nvPr>
            <p:ph type="dt" sz="half" idx="10"/>
          </p:nvPr>
        </p:nvSpPr>
        <p:spPr>
          <a:ln/>
        </p:spPr>
        <p:txBody>
          <a:bodyPr/>
          <a:lstStyle>
            <a:lvl1pPr>
              <a:defRPr/>
            </a:lvl1pPr>
          </a:lstStyle>
          <a:p>
            <a:endParaRPr lang="en-US" altLang="fr-FR" dirty="0"/>
          </a:p>
        </p:txBody>
      </p:sp>
      <p:sp>
        <p:nvSpPr>
          <p:cNvPr id="5" name="Rectangle 5"/>
          <p:cNvSpPr>
            <a:spLocks noGrp="1" noChangeArrowheads="1"/>
          </p:cNvSpPr>
          <p:nvPr>
            <p:ph type="ftr" sz="quarter" idx="11"/>
          </p:nvPr>
        </p:nvSpPr>
        <p:spPr>
          <a:ln/>
        </p:spPr>
        <p:txBody>
          <a:bodyPr/>
          <a:lstStyle>
            <a:lvl1pPr>
              <a:defRPr/>
            </a:lvl1pPr>
          </a:lstStyle>
          <a:p>
            <a:endParaRPr lang="en-US" altLang="fr-FR" dirty="0"/>
          </a:p>
        </p:txBody>
      </p:sp>
      <p:sp>
        <p:nvSpPr>
          <p:cNvPr id="6" name="Rectangle 6"/>
          <p:cNvSpPr>
            <a:spLocks noGrp="1" noChangeArrowheads="1"/>
          </p:cNvSpPr>
          <p:nvPr>
            <p:ph type="sldNum" sz="quarter" idx="12"/>
          </p:nvPr>
        </p:nvSpPr>
        <p:spPr>
          <a:ln/>
        </p:spPr>
        <p:txBody>
          <a:bodyPr/>
          <a:lstStyle>
            <a:lvl1pPr>
              <a:defRPr/>
            </a:lvl1pPr>
          </a:lstStyle>
          <a:p>
            <a:fld id="{E1AEC3E6-8F7E-438E-A028-B79CC810E526}" type="slidenum">
              <a:rPr lang="en-US" altLang="fr-FR"/>
              <a:pPr/>
              <a:t>‹#›</a:t>
            </a:fld>
            <a:endParaRPr lang="en-US" altLang="fr-FR" dirty="0"/>
          </a:p>
        </p:txBody>
      </p:sp>
    </p:spTree>
    <p:extLst>
      <p:ext uri="{BB962C8B-B14F-4D97-AF65-F5344CB8AC3E}">
        <p14:creationId xmlns:p14="http://schemas.microsoft.com/office/powerpoint/2010/main" val="10464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fr-LU"/>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
        <p:nvSpPr>
          <p:cNvPr id="4" name="Rectangle 4"/>
          <p:cNvSpPr>
            <a:spLocks noGrp="1" noChangeArrowheads="1"/>
          </p:cNvSpPr>
          <p:nvPr>
            <p:ph type="dt" sz="half" idx="10"/>
          </p:nvPr>
        </p:nvSpPr>
        <p:spPr>
          <a:ln/>
        </p:spPr>
        <p:txBody>
          <a:bodyPr/>
          <a:lstStyle>
            <a:lvl1pPr>
              <a:defRPr/>
            </a:lvl1pPr>
          </a:lstStyle>
          <a:p>
            <a:endParaRPr lang="en-US" altLang="fr-FR" dirty="0"/>
          </a:p>
        </p:txBody>
      </p:sp>
      <p:sp>
        <p:nvSpPr>
          <p:cNvPr id="5" name="Rectangle 5"/>
          <p:cNvSpPr>
            <a:spLocks noGrp="1" noChangeArrowheads="1"/>
          </p:cNvSpPr>
          <p:nvPr>
            <p:ph type="ftr" sz="quarter" idx="11"/>
          </p:nvPr>
        </p:nvSpPr>
        <p:spPr>
          <a:ln/>
        </p:spPr>
        <p:txBody>
          <a:bodyPr/>
          <a:lstStyle>
            <a:lvl1pPr>
              <a:defRPr/>
            </a:lvl1pPr>
          </a:lstStyle>
          <a:p>
            <a:endParaRPr lang="en-US" altLang="fr-FR" dirty="0"/>
          </a:p>
        </p:txBody>
      </p:sp>
      <p:sp>
        <p:nvSpPr>
          <p:cNvPr id="6" name="Rectangle 6"/>
          <p:cNvSpPr>
            <a:spLocks noGrp="1" noChangeArrowheads="1"/>
          </p:cNvSpPr>
          <p:nvPr>
            <p:ph type="sldNum" sz="quarter" idx="12"/>
          </p:nvPr>
        </p:nvSpPr>
        <p:spPr>
          <a:ln/>
        </p:spPr>
        <p:txBody>
          <a:bodyPr/>
          <a:lstStyle>
            <a:lvl1pPr>
              <a:defRPr/>
            </a:lvl1pPr>
          </a:lstStyle>
          <a:p>
            <a:fld id="{545D7666-2DB0-42EB-81BD-F6E70C0CD3B3}" type="slidenum">
              <a:rPr lang="en-US" altLang="fr-FR"/>
              <a:pPr/>
              <a:t>‹#›</a:t>
            </a:fld>
            <a:endParaRPr lang="en-US" altLang="fr-FR" dirty="0"/>
          </a:p>
        </p:txBody>
      </p:sp>
    </p:spTree>
    <p:extLst>
      <p:ext uri="{BB962C8B-B14F-4D97-AF65-F5344CB8AC3E}">
        <p14:creationId xmlns:p14="http://schemas.microsoft.com/office/powerpoint/2010/main" val="2217852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L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fr-LU"/>
          </a:p>
        </p:txBody>
      </p:sp>
      <p:sp>
        <p:nvSpPr>
          <p:cNvPr id="4" name="Rectangle 4"/>
          <p:cNvSpPr>
            <a:spLocks noGrp="1" noChangeArrowheads="1"/>
          </p:cNvSpPr>
          <p:nvPr>
            <p:ph type="dt" sz="half" idx="10"/>
          </p:nvPr>
        </p:nvSpPr>
        <p:spPr>
          <a:xfrm>
            <a:off x="4953000" y="5305425"/>
            <a:ext cx="2133600" cy="476250"/>
          </a:xfrm>
          <a:prstGeom prst="rect">
            <a:avLst/>
          </a:prstGeom>
        </p:spPr>
        <p:txBody>
          <a:bodyPr/>
          <a:lstStyle>
            <a:lvl1pPr>
              <a:defRPr>
                <a:latin typeface="Arial" charset="0"/>
                <a:ea typeface="ＭＳ Ｐゴシック" charset="-128"/>
              </a:defRPr>
            </a:lvl1pPr>
          </a:lstStyle>
          <a:p>
            <a:pPr>
              <a:defRPr/>
            </a:pPr>
            <a:endParaRPr lang="en-US" altLang="fr-FR" dirty="0"/>
          </a:p>
        </p:txBody>
      </p:sp>
      <p:sp>
        <p:nvSpPr>
          <p:cNvPr id="5" name="Rectangle 5"/>
          <p:cNvSpPr>
            <a:spLocks noGrp="1" noChangeArrowheads="1"/>
          </p:cNvSpPr>
          <p:nvPr>
            <p:ph type="ftr" sz="quarter" idx="11"/>
          </p:nvPr>
        </p:nvSpPr>
        <p:spPr/>
        <p:txBody>
          <a:bodyPr/>
          <a:lstStyle>
            <a:lvl1pPr>
              <a:defRPr/>
            </a:lvl1pPr>
          </a:lstStyle>
          <a:p>
            <a:endParaRPr lang="en-US" altLang="fr-FR" dirty="0"/>
          </a:p>
        </p:txBody>
      </p:sp>
      <p:sp>
        <p:nvSpPr>
          <p:cNvPr id="6" name="Rectangle 6"/>
          <p:cNvSpPr>
            <a:spLocks noGrp="1" noChangeArrowheads="1"/>
          </p:cNvSpPr>
          <p:nvPr>
            <p:ph type="sldNum" sz="quarter" idx="12"/>
          </p:nvPr>
        </p:nvSpPr>
        <p:spPr/>
        <p:txBody>
          <a:bodyPr/>
          <a:lstStyle>
            <a:lvl1pPr>
              <a:defRPr/>
            </a:lvl1pPr>
          </a:lstStyle>
          <a:p>
            <a:fld id="{317504B2-1BE1-4D0B-B74E-90FDB17E9E3D}" type="slidenum">
              <a:rPr lang="en-US" altLang="fr-FR"/>
              <a:pPr/>
              <a:t>‹#›</a:t>
            </a:fld>
            <a:endParaRPr lang="en-US" altLang="fr-FR" dirty="0"/>
          </a:p>
        </p:txBody>
      </p:sp>
    </p:spTree>
    <p:extLst>
      <p:ext uri="{BB962C8B-B14F-4D97-AF65-F5344CB8AC3E}">
        <p14:creationId xmlns:p14="http://schemas.microsoft.com/office/powerpoint/2010/main" val="260043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L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LU" dirty="0"/>
          </a:p>
        </p:txBody>
      </p:sp>
      <p:sp>
        <p:nvSpPr>
          <p:cNvPr id="5" name="Date Placeholder 4"/>
          <p:cNvSpPr>
            <a:spLocks noGrp="1" noChangeArrowheads="1"/>
          </p:cNvSpPr>
          <p:nvPr>
            <p:ph type="dt" sz="half" idx="10"/>
          </p:nvPr>
        </p:nvSpPr>
        <p:spPr>
          <a:xfrm>
            <a:off x="4953000" y="5305425"/>
            <a:ext cx="2133600" cy="476250"/>
          </a:xfrm>
          <a:prstGeom prst="rect">
            <a:avLst/>
          </a:prstGeom>
        </p:spPr>
        <p:txBody>
          <a:bodyPr/>
          <a:lstStyle>
            <a:lvl1pPr>
              <a:defRPr>
                <a:latin typeface="Arial" charset="0"/>
                <a:ea typeface="ＭＳ Ｐゴシック" charset="-128"/>
              </a:defRPr>
            </a:lvl1pPr>
          </a:lstStyle>
          <a:p>
            <a:pPr>
              <a:defRPr/>
            </a:pPr>
            <a:endParaRPr lang="en-US" altLang="fr-FR" dirty="0"/>
          </a:p>
        </p:txBody>
      </p:sp>
      <p:sp>
        <p:nvSpPr>
          <p:cNvPr id="6" name="Footer Placeholder 5"/>
          <p:cNvSpPr>
            <a:spLocks noGrp="1" noChangeArrowheads="1"/>
          </p:cNvSpPr>
          <p:nvPr>
            <p:ph type="ftr" sz="quarter" idx="11"/>
          </p:nvPr>
        </p:nvSpPr>
        <p:spPr/>
        <p:txBody>
          <a:bodyPr/>
          <a:lstStyle>
            <a:lvl1pPr>
              <a:defRPr/>
            </a:lvl1pPr>
          </a:lstStyle>
          <a:p>
            <a:endParaRPr lang="en-US" altLang="fr-FR" dirty="0"/>
          </a:p>
        </p:txBody>
      </p:sp>
      <p:sp>
        <p:nvSpPr>
          <p:cNvPr id="7" name="Slide Number Placeholder 6"/>
          <p:cNvSpPr>
            <a:spLocks noGrp="1" noChangeArrowheads="1"/>
          </p:cNvSpPr>
          <p:nvPr>
            <p:ph type="sldNum" sz="quarter" idx="12"/>
          </p:nvPr>
        </p:nvSpPr>
        <p:spPr>
          <a:xfrm>
            <a:off x="-33252" y="6578310"/>
            <a:ext cx="2133600" cy="476250"/>
          </a:xfrm>
        </p:spPr>
        <p:txBody>
          <a:bodyPr/>
          <a:lstStyle>
            <a:lvl1pPr>
              <a:defRPr/>
            </a:lvl1pPr>
          </a:lstStyle>
          <a:p>
            <a:fld id="{94DDF779-049D-4D45-8638-FD0C66CBAEE0}" type="slidenum">
              <a:rPr lang="en-US" altLang="fr-FR"/>
              <a:pPr/>
              <a:t>‹#›</a:t>
            </a:fld>
            <a:endParaRPr lang="en-US" altLang="fr-FR" dirty="0"/>
          </a:p>
        </p:txBody>
      </p:sp>
    </p:spTree>
    <p:extLst>
      <p:ext uri="{BB962C8B-B14F-4D97-AF65-F5344CB8AC3E}">
        <p14:creationId xmlns:p14="http://schemas.microsoft.com/office/powerpoint/2010/main" val="1369372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L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4953000" y="5305425"/>
            <a:ext cx="2133600" cy="476250"/>
          </a:xfrm>
          <a:prstGeom prst="rect">
            <a:avLst/>
          </a:prstGeom>
        </p:spPr>
        <p:txBody>
          <a:bodyPr/>
          <a:lstStyle>
            <a:lvl1pPr>
              <a:defRPr>
                <a:latin typeface="Arial" charset="0"/>
                <a:ea typeface="ＭＳ Ｐゴシック" charset="-128"/>
              </a:defRPr>
            </a:lvl1pPr>
          </a:lstStyle>
          <a:p>
            <a:pPr>
              <a:defRPr/>
            </a:pPr>
            <a:endParaRPr lang="en-US" altLang="fr-FR" dirty="0"/>
          </a:p>
        </p:txBody>
      </p:sp>
      <p:sp>
        <p:nvSpPr>
          <p:cNvPr id="5" name="Rectangle 5"/>
          <p:cNvSpPr>
            <a:spLocks noGrp="1" noChangeArrowheads="1"/>
          </p:cNvSpPr>
          <p:nvPr>
            <p:ph type="ftr" sz="quarter" idx="11"/>
          </p:nvPr>
        </p:nvSpPr>
        <p:spPr/>
        <p:txBody>
          <a:bodyPr/>
          <a:lstStyle>
            <a:lvl1pPr>
              <a:defRPr/>
            </a:lvl1pPr>
          </a:lstStyle>
          <a:p>
            <a:endParaRPr lang="en-US" altLang="fr-FR" dirty="0"/>
          </a:p>
        </p:txBody>
      </p:sp>
      <p:sp>
        <p:nvSpPr>
          <p:cNvPr id="6" name="Rectangle 6"/>
          <p:cNvSpPr>
            <a:spLocks noGrp="1" noChangeArrowheads="1"/>
          </p:cNvSpPr>
          <p:nvPr>
            <p:ph type="sldNum" sz="quarter" idx="12"/>
          </p:nvPr>
        </p:nvSpPr>
        <p:spPr/>
        <p:txBody>
          <a:bodyPr/>
          <a:lstStyle>
            <a:lvl1pPr>
              <a:defRPr/>
            </a:lvl1pPr>
          </a:lstStyle>
          <a:p>
            <a:fld id="{D2CDB75C-9A78-4899-90E4-2E810D59922C}" type="slidenum">
              <a:rPr lang="en-US" altLang="fr-FR"/>
              <a:pPr/>
              <a:t>‹#›</a:t>
            </a:fld>
            <a:endParaRPr lang="en-US" altLang="fr-FR" dirty="0"/>
          </a:p>
        </p:txBody>
      </p:sp>
    </p:spTree>
    <p:extLst>
      <p:ext uri="{BB962C8B-B14F-4D97-AF65-F5344CB8AC3E}">
        <p14:creationId xmlns:p14="http://schemas.microsoft.com/office/powerpoint/2010/main" val="36347358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L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
        <p:nvSpPr>
          <p:cNvPr id="5" name="Date Placeholder 4"/>
          <p:cNvSpPr>
            <a:spLocks noGrp="1" noChangeArrowheads="1"/>
          </p:cNvSpPr>
          <p:nvPr>
            <p:ph type="dt" sz="half" idx="10"/>
          </p:nvPr>
        </p:nvSpPr>
        <p:spPr>
          <a:xfrm>
            <a:off x="4953000" y="5305425"/>
            <a:ext cx="2133600" cy="476250"/>
          </a:xfrm>
          <a:prstGeom prst="rect">
            <a:avLst/>
          </a:prstGeom>
        </p:spPr>
        <p:txBody>
          <a:bodyPr/>
          <a:lstStyle>
            <a:lvl1pPr>
              <a:defRPr>
                <a:latin typeface="Arial" charset="0"/>
                <a:ea typeface="ＭＳ Ｐゴシック" charset="-128"/>
              </a:defRPr>
            </a:lvl1pPr>
          </a:lstStyle>
          <a:p>
            <a:pPr>
              <a:defRPr/>
            </a:pPr>
            <a:endParaRPr lang="en-US" altLang="fr-FR" dirty="0"/>
          </a:p>
        </p:txBody>
      </p:sp>
      <p:sp>
        <p:nvSpPr>
          <p:cNvPr id="6" name="Footer Placeholder 5"/>
          <p:cNvSpPr>
            <a:spLocks noGrp="1" noChangeArrowheads="1"/>
          </p:cNvSpPr>
          <p:nvPr>
            <p:ph type="ftr" sz="quarter" idx="11"/>
          </p:nvPr>
        </p:nvSpPr>
        <p:spPr/>
        <p:txBody>
          <a:bodyPr/>
          <a:lstStyle>
            <a:lvl1pPr>
              <a:defRPr/>
            </a:lvl1pPr>
          </a:lstStyle>
          <a:p>
            <a:endParaRPr lang="en-US" altLang="fr-FR" dirty="0"/>
          </a:p>
        </p:txBody>
      </p:sp>
      <p:sp>
        <p:nvSpPr>
          <p:cNvPr id="7" name="Slide Number Placeholder 6"/>
          <p:cNvSpPr>
            <a:spLocks noGrp="1" noChangeArrowheads="1"/>
          </p:cNvSpPr>
          <p:nvPr>
            <p:ph type="sldNum" sz="quarter" idx="12"/>
          </p:nvPr>
        </p:nvSpPr>
        <p:spPr/>
        <p:txBody>
          <a:bodyPr/>
          <a:lstStyle>
            <a:lvl1pPr>
              <a:defRPr/>
            </a:lvl1pPr>
          </a:lstStyle>
          <a:p>
            <a:fld id="{F361A6F9-64A0-4765-9A92-6FEA1994C798}" type="slidenum">
              <a:rPr lang="en-US" altLang="fr-FR"/>
              <a:pPr/>
              <a:t>‹#›</a:t>
            </a:fld>
            <a:endParaRPr lang="en-US" altLang="fr-FR" dirty="0"/>
          </a:p>
        </p:txBody>
      </p:sp>
    </p:spTree>
    <p:extLst>
      <p:ext uri="{BB962C8B-B14F-4D97-AF65-F5344CB8AC3E}">
        <p14:creationId xmlns:p14="http://schemas.microsoft.com/office/powerpoint/2010/main" val="1133495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L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
        <p:nvSpPr>
          <p:cNvPr id="7" name="Rectangle 4"/>
          <p:cNvSpPr>
            <a:spLocks noGrp="1" noChangeArrowheads="1"/>
          </p:cNvSpPr>
          <p:nvPr>
            <p:ph type="dt" sz="half" idx="10"/>
          </p:nvPr>
        </p:nvSpPr>
        <p:spPr>
          <a:xfrm>
            <a:off x="4953000" y="5305425"/>
            <a:ext cx="2133600" cy="476250"/>
          </a:xfrm>
          <a:prstGeom prst="rect">
            <a:avLst/>
          </a:prstGeom>
        </p:spPr>
        <p:txBody>
          <a:bodyPr/>
          <a:lstStyle>
            <a:lvl1pPr>
              <a:defRPr>
                <a:latin typeface="Arial" charset="0"/>
                <a:ea typeface="ＭＳ Ｐゴシック" charset="-128"/>
              </a:defRPr>
            </a:lvl1pPr>
          </a:lstStyle>
          <a:p>
            <a:pPr>
              <a:defRPr/>
            </a:pPr>
            <a:endParaRPr lang="en-US" altLang="fr-FR" dirty="0"/>
          </a:p>
        </p:txBody>
      </p:sp>
      <p:sp>
        <p:nvSpPr>
          <p:cNvPr id="8" name="Rectangle 5"/>
          <p:cNvSpPr>
            <a:spLocks noGrp="1" noChangeArrowheads="1"/>
          </p:cNvSpPr>
          <p:nvPr>
            <p:ph type="ftr" sz="quarter" idx="11"/>
          </p:nvPr>
        </p:nvSpPr>
        <p:spPr/>
        <p:txBody>
          <a:bodyPr/>
          <a:lstStyle>
            <a:lvl1pPr>
              <a:defRPr/>
            </a:lvl1pPr>
          </a:lstStyle>
          <a:p>
            <a:endParaRPr lang="en-US" altLang="fr-FR" dirty="0"/>
          </a:p>
        </p:txBody>
      </p:sp>
      <p:sp>
        <p:nvSpPr>
          <p:cNvPr id="9" name="Rectangle 6"/>
          <p:cNvSpPr>
            <a:spLocks noGrp="1" noChangeArrowheads="1"/>
          </p:cNvSpPr>
          <p:nvPr>
            <p:ph type="sldNum" sz="quarter" idx="12"/>
          </p:nvPr>
        </p:nvSpPr>
        <p:spPr>
          <a:xfrm>
            <a:off x="0" y="6587018"/>
            <a:ext cx="2133600" cy="357814"/>
          </a:xfrm>
        </p:spPr>
        <p:txBody>
          <a:bodyPr/>
          <a:lstStyle>
            <a:lvl1pPr>
              <a:defRPr/>
            </a:lvl1pPr>
          </a:lstStyle>
          <a:p>
            <a:fld id="{4A268779-A034-454F-A4CC-6F0B21A0A90D}" type="slidenum">
              <a:rPr lang="en-US" altLang="fr-FR"/>
              <a:pPr/>
              <a:t>‹#›</a:t>
            </a:fld>
            <a:endParaRPr lang="en-US" altLang="fr-FR" dirty="0"/>
          </a:p>
        </p:txBody>
      </p:sp>
    </p:spTree>
    <p:extLst>
      <p:ext uri="{BB962C8B-B14F-4D97-AF65-F5344CB8AC3E}">
        <p14:creationId xmlns:p14="http://schemas.microsoft.com/office/powerpoint/2010/main" val="23114634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LU"/>
          </a:p>
        </p:txBody>
      </p:sp>
      <p:sp>
        <p:nvSpPr>
          <p:cNvPr id="3" name="Rectangle 4"/>
          <p:cNvSpPr>
            <a:spLocks noGrp="1" noChangeArrowheads="1"/>
          </p:cNvSpPr>
          <p:nvPr>
            <p:ph type="dt" sz="half" idx="10"/>
          </p:nvPr>
        </p:nvSpPr>
        <p:spPr>
          <a:xfrm>
            <a:off x="4953000" y="5305425"/>
            <a:ext cx="2133600" cy="476250"/>
          </a:xfrm>
          <a:prstGeom prst="rect">
            <a:avLst/>
          </a:prstGeom>
        </p:spPr>
        <p:txBody>
          <a:bodyPr/>
          <a:lstStyle>
            <a:lvl1pPr>
              <a:defRPr>
                <a:latin typeface="Arial" charset="0"/>
                <a:ea typeface="ＭＳ Ｐゴシック" charset="-128"/>
              </a:defRPr>
            </a:lvl1pPr>
          </a:lstStyle>
          <a:p>
            <a:pPr>
              <a:defRPr/>
            </a:pPr>
            <a:endParaRPr lang="en-US" altLang="fr-FR" dirty="0"/>
          </a:p>
        </p:txBody>
      </p:sp>
      <p:sp>
        <p:nvSpPr>
          <p:cNvPr id="4" name="Rectangle 5"/>
          <p:cNvSpPr>
            <a:spLocks noGrp="1" noChangeArrowheads="1"/>
          </p:cNvSpPr>
          <p:nvPr>
            <p:ph type="ftr" sz="quarter" idx="11"/>
          </p:nvPr>
        </p:nvSpPr>
        <p:spPr/>
        <p:txBody>
          <a:bodyPr/>
          <a:lstStyle>
            <a:lvl1pPr>
              <a:defRPr/>
            </a:lvl1pPr>
          </a:lstStyle>
          <a:p>
            <a:endParaRPr lang="en-US" altLang="fr-FR" dirty="0"/>
          </a:p>
        </p:txBody>
      </p:sp>
      <p:sp>
        <p:nvSpPr>
          <p:cNvPr id="5" name="Rectangle 6"/>
          <p:cNvSpPr>
            <a:spLocks noGrp="1" noChangeArrowheads="1"/>
          </p:cNvSpPr>
          <p:nvPr>
            <p:ph type="sldNum" sz="quarter" idx="12"/>
          </p:nvPr>
        </p:nvSpPr>
        <p:spPr/>
        <p:txBody>
          <a:bodyPr/>
          <a:lstStyle>
            <a:lvl1pPr>
              <a:defRPr/>
            </a:lvl1pPr>
          </a:lstStyle>
          <a:p>
            <a:fld id="{7337F004-78B2-4EAE-8889-2D805643C8F6}" type="slidenum">
              <a:rPr lang="en-US" altLang="fr-FR"/>
              <a:pPr/>
              <a:t>‹#›</a:t>
            </a:fld>
            <a:endParaRPr lang="en-US" altLang="fr-FR" dirty="0"/>
          </a:p>
        </p:txBody>
      </p:sp>
    </p:spTree>
    <p:extLst>
      <p:ext uri="{BB962C8B-B14F-4D97-AF65-F5344CB8AC3E}">
        <p14:creationId xmlns:p14="http://schemas.microsoft.com/office/powerpoint/2010/main" val="33540935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953000" y="5305425"/>
            <a:ext cx="2133600" cy="476250"/>
          </a:xfrm>
          <a:prstGeom prst="rect">
            <a:avLst/>
          </a:prstGeom>
        </p:spPr>
        <p:txBody>
          <a:bodyPr/>
          <a:lstStyle>
            <a:lvl1pPr>
              <a:defRPr>
                <a:latin typeface="Arial" charset="0"/>
                <a:ea typeface="ＭＳ Ｐゴシック" charset="-128"/>
              </a:defRPr>
            </a:lvl1pPr>
          </a:lstStyle>
          <a:p>
            <a:pPr>
              <a:defRPr/>
            </a:pPr>
            <a:endParaRPr lang="en-US" altLang="fr-FR" dirty="0"/>
          </a:p>
        </p:txBody>
      </p:sp>
      <p:sp>
        <p:nvSpPr>
          <p:cNvPr id="3" name="Rectangle 5"/>
          <p:cNvSpPr>
            <a:spLocks noGrp="1" noChangeArrowheads="1"/>
          </p:cNvSpPr>
          <p:nvPr>
            <p:ph type="ftr" sz="quarter" idx="11"/>
          </p:nvPr>
        </p:nvSpPr>
        <p:spPr/>
        <p:txBody>
          <a:bodyPr/>
          <a:lstStyle>
            <a:lvl1pPr>
              <a:defRPr/>
            </a:lvl1pPr>
          </a:lstStyle>
          <a:p>
            <a:endParaRPr lang="en-US" altLang="fr-FR" dirty="0"/>
          </a:p>
        </p:txBody>
      </p:sp>
      <p:sp>
        <p:nvSpPr>
          <p:cNvPr id="4" name="Rectangle 6"/>
          <p:cNvSpPr>
            <a:spLocks noGrp="1" noChangeArrowheads="1"/>
          </p:cNvSpPr>
          <p:nvPr>
            <p:ph type="sldNum" sz="quarter" idx="12"/>
          </p:nvPr>
        </p:nvSpPr>
        <p:spPr/>
        <p:txBody>
          <a:bodyPr/>
          <a:lstStyle>
            <a:lvl1pPr>
              <a:defRPr/>
            </a:lvl1pPr>
          </a:lstStyle>
          <a:p>
            <a:fld id="{78D0D046-F707-4982-B642-34F5178B0BC9}" type="slidenum">
              <a:rPr lang="en-US" altLang="fr-FR"/>
              <a:pPr/>
              <a:t>‹#›</a:t>
            </a:fld>
            <a:endParaRPr lang="en-US" altLang="fr-FR" dirty="0"/>
          </a:p>
        </p:txBody>
      </p:sp>
    </p:spTree>
    <p:extLst>
      <p:ext uri="{BB962C8B-B14F-4D97-AF65-F5344CB8AC3E}">
        <p14:creationId xmlns:p14="http://schemas.microsoft.com/office/powerpoint/2010/main" val="21353686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L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4953000" y="5305425"/>
            <a:ext cx="2133600" cy="476250"/>
          </a:xfrm>
          <a:prstGeom prst="rect">
            <a:avLst/>
          </a:prstGeom>
        </p:spPr>
        <p:txBody>
          <a:bodyPr/>
          <a:lstStyle>
            <a:lvl1pPr>
              <a:defRPr>
                <a:latin typeface="Arial" charset="0"/>
                <a:ea typeface="ＭＳ Ｐゴシック" charset="-128"/>
              </a:defRPr>
            </a:lvl1pPr>
          </a:lstStyle>
          <a:p>
            <a:pPr>
              <a:defRPr/>
            </a:pPr>
            <a:endParaRPr lang="en-US" altLang="fr-FR" dirty="0"/>
          </a:p>
        </p:txBody>
      </p:sp>
      <p:sp>
        <p:nvSpPr>
          <p:cNvPr id="6" name="Footer Placeholder 5"/>
          <p:cNvSpPr>
            <a:spLocks noGrp="1" noChangeArrowheads="1"/>
          </p:cNvSpPr>
          <p:nvPr>
            <p:ph type="ftr" sz="quarter" idx="11"/>
          </p:nvPr>
        </p:nvSpPr>
        <p:spPr/>
        <p:txBody>
          <a:bodyPr/>
          <a:lstStyle>
            <a:lvl1pPr>
              <a:defRPr/>
            </a:lvl1pPr>
          </a:lstStyle>
          <a:p>
            <a:endParaRPr lang="en-US" altLang="fr-FR" dirty="0"/>
          </a:p>
        </p:txBody>
      </p:sp>
      <p:sp>
        <p:nvSpPr>
          <p:cNvPr id="7" name="Slide Number Placeholder 6"/>
          <p:cNvSpPr>
            <a:spLocks noGrp="1" noChangeArrowheads="1"/>
          </p:cNvSpPr>
          <p:nvPr>
            <p:ph type="sldNum" sz="quarter" idx="12"/>
          </p:nvPr>
        </p:nvSpPr>
        <p:spPr/>
        <p:txBody>
          <a:bodyPr/>
          <a:lstStyle>
            <a:lvl1pPr>
              <a:defRPr/>
            </a:lvl1pPr>
          </a:lstStyle>
          <a:p>
            <a:fld id="{4CCD3EC1-012E-4EB3-B70E-33A5AF7E4E56}" type="slidenum">
              <a:rPr lang="en-US" altLang="fr-FR"/>
              <a:pPr/>
              <a:t>‹#›</a:t>
            </a:fld>
            <a:endParaRPr lang="en-US" altLang="fr-FR" dirty="0"/>
          </a:p>
        </p:txBody>
      </p:sp>
    </p:spTree>
    <p:extLst>
      <p:ext uri="{BB962C8B-B14F-4D97-AF65-F5344CB8AC3E}">
        <p14:creationId xmlns:p14="http://schemas.microsoft.com/office/powerpoint/2010/main" val="316865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fr-LU"/>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LU" dirty="0"/>
          </a:p>
        </p:txBody>
      </p:sp>
      <p:sp>
        <p:nvSpPr>
          <p:cNvPr id="4" name="Rectangle 4"/>
          <p:cNvSpPr>
            <a:spLocks noGrp="1" noChangeArrowheads="1"/>
          </p:cNvSpPr>
          <p:nvPr>
            <p:ph type="dt" sz="half" idx="10"/>
          </p:nvPr>
        </p:nvSpPr>
        <p:spPr>
          <a:ln/>
        </p:spPr>
        <p:txBody>
          <a:bodyPr/>
          <a:lstStyle>
            <a:lvl1pPr>
              <a:defRPr/>
            </a:lvl1pPr>
          </a:lstStyle>
          <a:p>
            <a:endParaRPr lang="en-US" altLang="fr-FR" dirty="0"/>
          </a:p>
        </p:txBody>
      </p:sp>
      <p:sp>
        <p:nvSpPr>
          <p:cNvPr id="5" name="Rectangle 5"/>
          <p:cNvSpPr>
            <a:spLocks noGrp="1" noChangeArrowheads="1"/>
          </p:cNvSpPr>
          <p:nvPr>
            <p:ph type="ftr" sz="quarter" idx="11"/>
          </p:nvPr>
        </p:nvSpPr>
        <p:spPr>
          <a:ln/>
        </p:spPr>
        <p:txBody>
          <a:bodyPr/>
          <a:lstStyle>
            <a:lvl1pPr>
              <a:defRPr/>
            </a:lvl1pPr>
          </a:lstStyle>
          <a:p>
            <a:endParaRPr lang="en-US" altLang="fr-FR" dirty="0"/>
          </a:p>
        </p:txBody>
      </p:sp>
      <p:sp>
        <p:nvSpPr>
          <p:cNvPr id="6" name="Rectangle 6"/>
          <p:cNvSpPr>
            <a:spLocks noGrp="1" noChangeArrowheads="1"/>
          </p:cNvSpPr>
          <p:nvPr>
            <p:ph type="sldNum" sz="quarter" idx="12"/>
          </p:nvPr>
        </p:nvSpPr>
        <p:spPr>
          <a:ln/>
        </p:spPr>
        <p:txBody>
          <a:bodyPr/>
          <a:lstStyle>
            <a:lvl1pPr>
              <a:defRPr/>
            </a:lvl1pPr>
          </a:lstStyle>
          <a:p>
            <a:fld id="{CAB00D15-4E0C-4626-B6FC-F0B975417C2C}" type="slidenum">
              <a:rPr lang="en-US" altLang="fr-FR"/>
              <a:pPr/>
              <a:t>‹#›</a:t>
            </a:fld>
            <a:endParaRPr lang="en-US" altLang="fr-FR" dirty="0"/>
          </a:p>
        </p:txBody>
      </p:sp>
    </p:spTree>
    <p:extLst>
      <p:ext uri="{BB962C8B-B14F-4D97-AF65-F5344CB8AC3E}">
        <p14:creationId xmlns:p14="http://schemas.microsoft.com/office/powerpoint/2010/main" val="28426045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L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LU"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4953000" y="5305425"/>
            <a:ext cx="2133600" cy="476250"/>
          </a:xfrm>
          <a:prstGeom prst="rect">
            <a:avLst/>
          </a:prstGeom>
        </p:spPr>
        <p:txBody>
          <a:bodyPr/>
          <a:lstStyle>
            <a:lvl1pPr>
              <a:defRPr>
                <a:latin typeface="Arial" charset="0"/>
                <a:ea typeface="ＭＳ Ｐゴシック" charset="-128"/>
              </a:defRPr>
            </a:lvl1pPr>
          </a:lstStyle>
          <a:p>
            <a:pPr>
              <a:defRPr/>
            </a:pPr>
            <a:endParaRPr lang="en-US" altLang="fr-FR" dirty="0"/>
          </a:p>
        </p:txBody>
      </p:sp>
      <p:sp>
        <p:nvSpPr>
          <p:cNvPr id="6" name="Footer Placeholder 5"/>
          <p:cNvSpPr>
            <a:spLocks noGrp="1" noChangeArrowheads="1"/>
          </p:cNvSpPr>
          <p:nvPr>
            <p:ph type="ftr" sz="quarter" idx="11"/>
          </p:nvPr>
        </p:nvSpPr>
        <p:spPr/>
        <p:txBody>
          <a:bodyPr/>
          <a:lstStyle>
            <a:lvl1pPr>
              <a:defRPr/>
            </a:lvl1pPr>
          </a:lstStyle>
          <a:p>
            <a:endParaRPr lang="en-US" altLang="fr-FR" dirty="0"/>
          </a:p>
        </p:txBody>
      </p:sp>
      <p:sp>
        <p:nvSpPr>
          <p:cNvPr id="7" name="Slide Number Placeholder 6"/>
          <p:cNvSpPr>
            <a:spLocks noGrp="1" noChangeArrowheads="1"/>
          </p:cNvSpPr>
          <p:nvPr>
            <p:ph type="sldNum" sz="quarter" idx="12"/>
          </p:nvPr>
        </p:nvSpPr>
        <p:spPr/>
        <p:txBody>
          <a:bodyPr/>
          <a:lstStyle>
            <a:lvl1pPr>
              <a:defRPr/>
            </a:lvl1pPr>
          </a:lstStyle>
          <a:p>
            <a:fld id="{4D469282-DBC8-4C31-8D82-D045E1AAE68A}" type="slidenum">
              <a:rPr lang="en-US" altLang="fr-FR"/>
              <a:pPr/>
              <a:t>‹#›</a:t>
            </a:fld>
            <a:endParaRPr lang="en-US" altLang="fr-FR" dirty="0"/>
          </a:p>
        </p:txBody>
      </p:sp>
    </p:spTree>
    <p:extLst>
      <p:ext uri="{BB962C8B-B14F-4D97-AF65-F5344CB8AC3E}">
        <p14:creationId xmlns:p14="http://schemas.microsoft.com/office/powerpoint/2010/main" val="11866305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L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
        <p:nvSpPr>
          <p:cNvPr id="4" name="Rectangle 4"/>
          <p:cNvSpPr>
            <a:spLocks noGrp="1" noChangeArrowheads="1"/>
          </p:cNvSpPr>
          <p:nvPr>
            <p:ph type="dt" sz="half" idx="10"/>
          </p:nvPr>
        </p:nvSpPr>
        <p:spPr>
          <a:xfrm>
            <a:off x="4953000" y="5305425"/>
            <a:ext cx="2133600" cy="476250"/>
          </a:xfrm>
          <a:prstGeom prst="rect">
            <a:avLst/>
          </a:prstGeom>
        </p:spPr>
        <p:txBody>
          <a:bodyPr/>
          <a:lstStyle>
            <a:lvl1pPr>
              <a:defRPr>
                <a:latin typeface="Arial" charset="0"/>
                <a:ea typeface="ＭＳ Ｐゴシック" charset="-128"/>
              </a:defRPr>
            </a:lvl1pPr>
          </a:lstStyle>
          <a:p>
            <a:pPr>
              <a:defRPr/>
            </a:pPr>
            <a:endParaRPr lang="en-US" altLang="fr-FR" dirty="0"/>
          </a:p>
        </p:txBody>
      </p:sp>
      <p:sp>
        <p:nvSpPr>
          <p:cNvPr id="5" name="Rectangle 5"/>
          <p:cNvSpPr>
            <a:spLocks noGrp="1" noChangeArrowheads="1"/>
          </p:cNvSpPr>
          <p:nvPr>
            <p:ph type="ftr" sz="quarter" idx="11"/>
          </p:nvPr>
        </p:nvSpPr>
        <p:spPr/>
        <p:txBody>
          <a:bodyPr/>
          <a:lstStyle>
            <a:lvl1pPr>
              <a:defRPr/>
            </a:lvl1pPr>
          </a:lstStyle>
          <a:p>
            <a:endParaRPr lang="en-US" altLang="fr-FR" dirty="0"/>
          </a:p>
        </p:txBody>
      </p:sp>
      <p:sp>
        <p:nvSpPr>
          <p:cNvPr id="6" name="Rectangle 6"/>
          <p:cNvSpPr>
            <a:spLocks noGrp="1" noChangeArrowheads="1"/>
          </p:cNvSpPr>
          <p:nvPr>
            <p:ph type="sldNum" sz="quarter" idx="12"/>
          </p:nvPr>
        </p:nvSpPr>
        <p:spPr/>
        <p:txBody>
          <a:bodyPr/>
          <a:lstStyle>
            <a:lvl1pPr>
              <a:defRPr/>
            </a:lvl1pPr>
          </a:lstStyle>
          <a:p>
            <a:fld id="{089672AE-52F0-405A-9091-C4E210222193}" type="slidenum">
              <a:rPr lang="en-US" altLang="fr-FR"/>
              <a:pPr/>
              <a:t>‹#›</a:t>
            </a:fld>
            <a:endParaRPr lang="en-US" altLang="fr-FR" dirty="0"/>
          </a:p>
        </p:txBody>
      </p:sp>
    </p:spTree>
    <p:extLst>
      <p:ext uri="{BB962C8B-B14F-4D97-AF65-F5344CB8AC3E}">
        <p14:creationId xmlns:p14="http://schemas.microsoft.com/office/powerpoint/2010/main" val="18205488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L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
        <p:nvSpPr>
          <p:cNvPr id="4" name="Rectangle 4"/>
          <p:cNvSpPr>
            <a:spLocks noGrp="1" noChangeArrowheads="1"/>
          </p:cNvSpPr>
          <p:nvPr>
            <p:ph type="dt" sz="half" idx="10"/>
          </p:nvPr>
        </p:nvSpPr>
        <p:spPr>
          <a:xfrm>
            <a:off x="4953000" y="5305425"/>
            <a:ext cx="2133600" cy="476250"/>
          </a:xfrm>
          <a:prstGeom prst="rect">
            <a:avLst/>
          </a:prstGeom>
        </p:spPr>
        <p:txBody>
          <a:bodyPr/>
          <a:lstStyle>
            <a:lvl1pPr>
              <a:defRPr>
                <a:latin typeface="Arial" charset="0"/>
                <a:ea typeface="ＭＳ Ｐゴシック" charset="-128"/>
              </a:defRPr>
            </a:lvl1pPr>
          </a:lstStyle>
          <a:p>
            <a:pPr>
              <a:defRPr/>
            </a:pPr>
            <a:endParaRPr lang="en-US" altLang="fr-FR" dirty="0"/>
          </a:p>
        </p:txBody>
      </p:sp>
      <p:sp>
        <p:nvSpPr>
          <p:cNvPr id="5" name="Rectangle 5"/>
          <p:cNvSpPr>
            <a:spLocks noGrp="1" noChangeArrowheads="1"/>
          </p:cNvSpPr>
          <p:nvPr>
            <p:ph type="ftr" sz="quarter" idx="11"/>
          </p:nvPr>
        </p:nvSpPr>
        <p:spPr/>
        <p:txBody>
          <a:bodyPr/>
          <a:lstStyle>
            <a:lvl1pPr>
              <a:defRPr/>
            </a:lvl1pPr>
          </a:lstStyle>
          <a:p>
            <a:endParaRPr lang="en-US" altLang="fr-FR" dirty="0"/>
          </a:p>
        </p:txBody>
      </p:sp>
      <p:sp>
        <p:nvSpPr>
          <p:cNvPr id="6" name="Rectangle 6"/>
          <p:cNvSpPr>
            <a:spLocks noGrp="1" noChangeArrowheads="1"/>
          </p:cNvSpPr>
          <p:nvPr>
            <p:ph type="sldNum" sz="quarter" idx="12"/>
          </p:nvPr>
        </p:nvSpPr>
        <p:spPr/>
        <p:txBody>
          <a:bodyPr/>
          <a:lstStyle>
            <a:lvl1pPr>
              <a:defRPr/>
            </a:lvl1pPr>
          </a:lstStyle>
          <a:p>
            <a:fld id="{37242256-85C1-49B6-A0CA-92FCD73B3080}" type="slidenum">
              <a:rPr lang="en-US" altLang="fr-FR"/>
              <a:pPr/>
              <a:t>‹#›</a:t>
            </a:fld>
            <a:endParaRPr lang="en-US" altLang="fr-FR" dirty="0"/>
          </a:p>
        </p:txBody>
      </p:sp>
    </p:spTree>
    <p:extLst>
      <p:ext uri="{BB962C8B-B14F-4D97-AF65-F5344CB8AC3E}">
        <p14:creationId xmlns:p14="http://schemas.microsoft.com/office/powerpoint/2010/main" val="214757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fr-LU"/>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fr-FR" dirty="0"/>
          </a:p>
        </p:txBody>
      </p:sp>
      <p:sp>
        <p:nvSpPr>
          <p:cNvPr id="5" name="Rectangle 5"/>
          <p:cNvSpPr>
            <a:spLocks noGrp="1" noChangeArrowheads="1"/>
          </p:cNvSpPr>
          <p:nvPr>
            <p:ph type="ftr" sz="quarter" idx="11"/>
          </p:nvPr>
        </p:nvSpPr>
        <p:spPr>
          <a:ln/>
        </p:spPr>
        <p:txBody>
          <a:bodyPr/>
          <a:lstStyle>
            <a:lvl1pPr>
              <a:defRPr/>
            </a:lvl1pPr>
          </a:lstStyle>
          <a:p>
            <a:endParaRPr lang="en-US" altLang="fr-FR" dirty="0"/>
          </a:p>
        </p:txBody>
      </p:sp>
      <p:sp>
        <p:nvSpPr>
          <p:cNvPr id="6" name="Rectangle 6"/>
          <p:cNvSpPr>
            <a:spLocks noGrp="1" noChangeArrowheads="1"/>
          </p:cNvSpPr>
          <p:nvPr>
            <p:ph type="sldNum" sz="quarter" idx="12"/>
          </p:nvPr>
        </p:nvSpPr>
        <p:spPr>
          <a:ln/>
        </p:spPr>
        <p:txBody>
          <a:bodyPr/>
          <a:lstStyle>
            <a:lvl1pPr>
              <a:defRPr/>
            </a:lvl1pPr>
          </a:lstStyle>
          <a:p>
            <a:fld id="{DA63CEA4-529F-4220-B5DF-C48F3DABE6A0}" type="slidenum">
              <a:rPr lang="en-US" altLang="fr-FR"/>
              <a:pPr/>
              <a:t>‹#›</a:t>
            </a:fld>
            <a:endParaRPr lang="en-US" altLang="fr-FR" dirty="0"/>
          </a:p>
        </p:txBody>
      </p:sp>
    </p:spTree>
    <p:extLst>
      <p:ext uri="{BB962C8B-B14F-4D97-AF65-F5344CB8AC3E}">
        <p14:creationId xmlns:p14="http://schemas.microsoft.com/office/powerpoint/2010/main" val="895183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fr-LU"/>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
        <p:nvSpPr>
          <p:cNvPr id="4" name="Content Placeholder 3"/>
          <p:cNvSpPr>
            <a:spLocks noGrp="1"/>
          </p:cNvSpPr>
          <p:nvPr>
            <p:ph sz="half" idx="2"/>
          </p:nvPr>
        </p:nvSpPr>
        <p:spPr>
          <a:xfrm>
            <a:off x="4649174" y="1484784"/>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
        <p:nvSpPr>
          <p:cNvPr id="5" name="Rectangle 4"/>
          <p:cNvSpPr>
            <a:spLocks noGrp="1" noChangeArrowheads="1"/>
          </p:cNvSpPr>
          <p:nvPr>
            <p:ph type="dt" sz="half" idx="10"/>
          </p:nvPr>
        </p:nvSpPr>
        <p:spPr>
          <a:ln/>
        </p:spPr>
        <p:txBody>
          <a:bodyPr/>
          <a:lstStyle>
            <a:lvl1pPr>
              <a:defRPr/>
            </a:lvl1pPr>
          </a:lstStyle>
          <a:p>
            <a:endParaRPr lang="en-US" altLang="fr-FR" dirty="0"/>
          </a:p>
        </p:txBody>
      </p:sp>
      <p:sp>
        <p:nvSpPr>
          <p:cNvPr id="6" name="Rectangle 5"/>
          <p:cNvSpPr>
            <a:spLocks noGrp="1" noChangeArrowheads="1"/>
          </p:cNvSpPr>
          <p:nvPr>
            <p:ph type="ftr" sz="quarter" idx="11"/>
          </p:nvPr>
        </p:nvSpPr>
        <p:spPr>
          <a:ln/>
        </p:spPr>
        <p:txBody>
          <a:bodyPr/>
          <a:lstStyle>
            <a:lvl1pPr>
              <a:defRPr/>
            </a:lvl1pPr>
          </a:lstStyle>
          <a:p>
            <a:endParaRPr lang="en-US" altLang="fr-FR" dirty="0"/>
          </a:p>
        </p:txBody>
      </p:sp>
      <p:sp>
        <p:nvSpPr>
          <p:cNvPr id="7" name="Rectangle 6"/>
          <p:cNvSpPr>
            <a:spLocks noGrp="1" noChangeArrowheads="1"/>
          </p:cNvSpPr>
          <p:nvPr>
            <p:ph type="sldNum" sz="quarter" idx="12"/>
          </p:nvPr>
        </p:nvSpPr>
        <p:spPr>
          <a:ln/>
        </p:spPr>
        <p:txBody>
          <a:bodyPr/>
          <a:lstStyle>
            <a:lvl1pPr>
              <a:defRPr/>
            </a:lvl1pPr>
          </a:lstStyle>
          <a:p>
            <a:fld id="{2265BEE4-DDC1-423E-95D5-9C18BBA68E5F}" type="slidenum">
              <a:rPr lang="en-US" altLang="fr-FR"/>
              <a:pPr/>
              <a:t>‹#›</a:t>
            </a:fld>
            <a:endParaRPr lang="en-US" altLang="fr-FR" dirty="0"/>
          </a:p>
        </p:txBody>
      </p:sp>
    </p:spTree>
    <p:extLst>
      <p:ext uri="{BB962C8B-B14F-4D97-AF65-F5344CB8AC3E}">
        <p14:creationId xmlns:p14="http://schemas.microsoft.com/office/powerpoint/2010/main" val="33336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fr-LU"/>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
        <p:nvSpPr>
          <p:cNvPr id="7" name="Rectangle 4"/>
          <p:cNvSpPr>
            <a:spLocks noGrp="1" noChangeArrowheads="1"/>
          </p:cNvSpPr>
          <p:nvPr>
            <p:ph type="dt" sz="half" idx="10"/>
          </p:nvPr>
        </p:nvSpPr>
        <p:spPr>
          <a:ln/>
        </p:spPr>
        <p:txBody>
          <a:bodyPr/>
          <a:lstStyle>
            <a:lvl1pPr>
              <a:defRPr/>
            </a:lvl1pPr>
          </a:lstStyle>
          <a:p>
            <a:endParaRPr lang="en-US" altLang="fr-FR" dirty="0"/>
          </a:p>
        </p:txBody>
      </p:sp>
      <p:sp>
        <p:nvSpPr>
          <p:cNvPr id="8" name="Rectangle 5"/>
          <p:cNvSpPr>
            <a:spLocks noGrp="1" noChangeArrowheads="1"/>
          </p:cNvSpPr>
          <p:nvPr>
            <p:ph type="ftr" sz="quarter" idx="11"/>
          </p:nvPr>
        </p:nvSpPr>
        <p:spPr>
          <a:ln/>
        </p:spPr>
        <p:txBody>
          <a:bodyPr/>
          <a:lstStyle>
            <a:lvl1pPr>
              <a:defRPr/>
            </a:lvl1pPr>
          </a:lstStyle>
          <a:p>
            <a:endParaRPr lang="en-US" altLang="fr-FR" dirty="0"/>
          </a:p>
        </p:txBody>
      </p:sp>
      <p:sp>
        <p:nvSpPr>
          <p:cNvPr id="9" name="Rectangle 6"/>
          <p:cNvSpPr>
            <a:spLocks noGrp="1" noChangeArrowheads="1"/>
          </p:cNvSpPr>
          <p:nvPr>
            <p:ph type="sldNum" sz="quarter" idx="12"/>
          </p:nvPr>
        </p:nvSpPr>
        <p:spPr>
          <a:ln/>
        </p:spPr>
        <p:txBody>
          <a:bodyPr/>
          <a:lstStyle>
            <a:lvl1pPr>
              <a:defRPr/>
            </a:lvl1pPr>
          </a:lstStyle>
          <a:p>
            <a:fld id="{EA2C6266-2C5D-4F59-9539-409571C9DADA}" type="slidenum">
              <a:rPr lang="en-US" altLang="fr-FR"/>
              <a:pPr/>
              <a:t>‹#›</a:t>
            </a:fld>
            <a:endParaRPr lang="en-US" altLang="fr-FR" dirty="0"/>
          </a:p>
        </p:txBody>
      </p:sp>
    </p:spTree>
    <p:extLst>
      <p:ext uri="{BB962C8B-B14F-4D97-AF65-F5344CB8AC3E}">
        <p14:creationId xmlns:p14="http://schemas.microsoft.com/office/powerpoint/2010/main" val="2973994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fr-LU"/>
          </a:p>
        </p:txBody>
      </p:sp>
      <p:sp>
        <p:nvSpPr>
          <p:cNvPr id="3" name="Rectangle 4"/>
          <p:cNvSpPr>
            <a:spLocks noGrp="1" noChangeArrowheads="1"/>
          </p:cNvSpPr>
          <p:nvPr>
            <p:ph type="dt" sz="half" idx="10"/>
          </p:nvPr>
        </p:nvSpPr>
        <p:spPr>
          <a:ln/>
        </p:spPr>
        <p:txBody>
          <a:bodyPr/>
          <a:lstStyle>
            <a:lvl1pPr>
              <a:defRPr/>
            </a:lvl1pPr>
          </a:lstStyle>
          <a:p>
            <a:endParaRPr lang="en-US" altLang="fr-FR" dirty="0"/>
          </a:p>
        </p:txBody>
      </p:sp>
      <p:sp>
        <p:nvSpPr>
          <p:cNvPr id="4" name="Rectangle 5"/>
          <p:cNvSpPr>
            <a:spLocks noGrp="1" noChangeArrowheads="1"/>
          </p:cNvSpPr>
          <p:nvPr>
            <p:ph type="ftr" sz="quarter" idx="11"/>
          </p:nvPr>
        </p:nvSpPr>
        <p:spPr>
          <a:ln/>
        </p:spPr>
        <p:txBody>
          <a:bodyPr/>
          <a:lstStyle>
            <a:lvl1pPr>
              <a:defRPr/>
            </a:lvl1pPr>
          </a:lstStyle>
          <a:p>
            <a:endParaRPr lang="en-US" altLang="fr-FR" dirty="0"/>
          </a:p>
        </p:txBody>
      </p:sp>
      <p:sp>
        <p:nvSpPr>
          <p:cNvPr id="5" name="Rectangle 6"/>
          <p:cNvSpPr>
            <a:spLocks noGrp="1" noChangeArrowheads="1"/>
          </p:cNvSpPr>
          <p:nvPr>
            <p:ph type="sldNum" sz="quarter" idx="12"/>
          </p:nvPr>
        </p:nvSpPr>
        <p:spPr>
          <a:ln/>
        </p:spPr>
        <p:txBody>
          <a:bodyPr/>
          <a:lstStyle>
            <a:lvl1pPr>
              <a:defRPr/>
            </a:lvl1pPr>
          </a:lstStyle>
          <a:p>
            <a:fld id="{92D64F70-92C6-46F9-B74C-2901BBD5AC67}" type="slidenum">
              <a:rPr lang="en-US" altLang="fr-FR"/>
              <a:pPr/>
              <a:t>‹#›</a:t>
            </a:fld>
            <a:endParaRPr lang="en-US" altLang="fr-FR" dirty="0"/>
          </a:p>
        </p:txBody>
      </p:sp>
    </p:spTree>
    <p:extLst>
      <p:ext uri="{BB962C8B-B14F-4D97-AF65-F5344CB8AC3E}">
        <p14:creationId xmlns:p14="http://schemas.microsoft.com/office/powerpoint/2010/main" val="2227712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fr-FR" dirty="0"/>
          </a:p>
        </p:txBody>
      </p:sp>
      <p:sp>
        <p:nvSpPr>
          <p:cNvPr id="3" name="Rectangle 5"/>
          <p:cNvSpPr>
            <a:spLocks noGrp="1" noChangeArrowheads="1"/>
          </p:cNvSpPr>
          <p:nvPr>
            <p:ph type="ftr" sz="quarter" idx="11"/>
          </p:nvPr>
        </p:nvSpPr>
        <p:spPr>
          <a:ln/>
        </p:spPr>
        <p:txBody>
          <a:bodyPr/>
          <a:lstStyle>
            <a:lvl1pPr>
              <a:defRPr/>
            </a:lvl1pPr>
          </a:lstStyle>
          <a:p>
            <a:endParaRPr lang="en-US" altLang="fr-FR" dirty="0"/>
          </a:p>
        </p:txBody>
      </p:sp>
      <p:sp>
        <p:nvSpPr>
          <p:cNvPr id="4" name="Rectangle 6"/>
          <p:cNvSpPr>
            <a:spLocks noGrp="1" noChangeArrowheads="1"/>
          </p:cNvSpPr>
          <p:nvPr>
            <p:ph type="sldNum" sz="quarter" idx="12"/>
          </p:nvPr>
        </p:nvSpPr>
        <p:spPr>
          <a:ln/>
        </p:spPr>
        <p:txBody>
          <a:bodyPr/>
          <a:lstStyle>
            <a:lvl1pPr>
              <a:defRPr/>
            </a:lvl1pPr>
          </a:lstStyle>
          <a:p>
            <a:fld id="{751D4F25-ACAD-4A43-9140-9ADE1793CD07}" type="slidenum">
              <a:rPr lang="en-US" altLang="fr-FR"/>
              <a:pPr/>
              <a:t>‹#›</a:t>
            </a:fld>
            <a:endParaRPr lang="en-US" altLang="fr-FR" dirty="0"/>
          </a:p>
        </p:txBody>
      </p:sp>
    </p:spTree>
    <p:extLst>
      <p:ext uri="{BB962C8B-B14F-4D97-AF65-F5344CB8AC3E}">
        <p14:creationId xmlns:p14="http://schemas.microsoft.com/office/powerpoint/2010/main" val="79249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fr-LU"/>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LU"/>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fr-FR" dirty="0"/>
          </a:p>
        </p:txBody>
      </p:sp>
      <p:sp>
        <p:nvSpPr>
          <p:cNvPr id="6" name="Rectangle 5"/>
          <p:cNvSpPr>
            <a:spLocks noGrp="1" noChangeArrowheads="1"/>
          </p:cNvSpPr>
          <p:nvPr>
            <p:ph type="ftr" sz="quarter" idx="11"/>
          </p:nvPr>
        </p:nvSpPr>
        <p:spPr>
          <a:ln/>
        </p:spPr>
        <p:txBody>
          <a:bodyPr/>
          <a:lstStyle>
            <a:lvl1pPr>
              <a:defRPr/>
            </a:lvl1pPr>
          </a:lstStyle>
          <a:p>
            <a:endParaRPr lang="en-US" altLang="fr-FR" dirty="0"/>
          </a:p>
        </p:txBody>
      </p:sp>
      <p:sp>
        <p:nvSpPr>
          <p:cNvPr id="7" name="Rectangle 6"/>
          <p:cNvSpPr>
            <a:spLocks noGrp="1" noChangeArrowheads="1"/>
          </p:cNvSpPr>
          <p:nvPr>
            <p:ph type="sldNum" sz="quarter" idx="12"/>
          </p:nvPr>
        </p:nvSpPr>
        <p:spPr>
          <a:ln/>
        </p:spPr>
        <p:txBody>
          <a:bodyPr/>
          <a:lstStyle>
            <a:lvl1pPr>
              <a:defRPr/>
            </a:lvl1pPr>
          </a:lstStyle>
          <a:p>
            <a:fld id="{7F35E205-630F-416E-94C2-90E1EE2B46AC}" type="slidenum">
              <a:rPr lang="en-US" altLang="fr-FR"/>
              <a:pPr/>
              <a:t>‹#›</a:t>
            </a:fld>
            <a:endParaRPr lang="en-US" altLang="fr-FR" dirty="0"/>
          </a:p>
        </p:txBody>
      </p:sp>
    </p:spTree>
    <p:extLst>
      <p:ext uri="{BB962C8B-B14F-4D97-AF65-F5344CB8AC3E}">
        <p14:creationId xmlns:p14="http://schemas.microsoft.com/office/powerpoint/2010/main" val="1628977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fr-LU"/>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LU"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fr-FR" dirty="0"/>
          </a:p>
        </p:txBody>
      </p:sp>
      <p:sp>
        <p:nvSpPr>
          <p:cNvPr id="6" name="Rectangle 5"/>
          <p:cNvSpPr>
            <a:spLocks noGrp="1" noChangeArrowheads="1"/>
          </p:cNvSpPr>
          <p:nvPr>
            <p:ph type="ftr" sz="quarter" idx="11"/>
          </p:nvPr>
        </p:nvSpPr>
        <p:spPr>
          <a:ln/>
        </p:spPr>
        <p:txBody>
          <a:bodyPr/>
          <a:lstStyle>
            <a:lvl1pPr>
              <a:defRPr/>
            </a:lvl1pPr>
          </a:lstStyle>
          <a:p>
            <a:endParaRPr lang="en-US" altLang="fr-FR" dirty="0"/>
          </a:p>
        </p:txBody>
      </p:sp>
      <p:sp>
        <p:nvSpPr>
          <p:cNvPr id="7" name="Rectangle 6"/>
          <p:cNvSpPr>
            <a:spLocks noGrp="1" noChangeArrowheads="1"/>
          </p:cNvSpPr>
          <p:nvPr>
            <p:ph type="sldNum" sz="quarter" idx="12"/>
          </p:nvPr>
        </p:nvSpPr>
        <p:spPr>
          <a:ln/>
        </p:spPr>
        <p:txBody>
          <a:bodyPr/>
          <a:lstStyle>
            <a:lvl1pPr>
              <a:defRPr/>
            </a:lvl1pPr>
          </a:lstStyle>
          <a:p>
            <a:fld id="{34C988C2-6B08-4A6E-B42B-0C5610651AD9}" type="slidenum">
              <a:rPr lang="en-US" altLang="fr-FR"/>
              <a:pPr/>
              <a:t>‹#›</a:t>
            </a:fld>
            <a:endParaRPr lang="en-US" altLang="fr-FR" dirty="0"/>
          </a:p>
        </p:txBody>
      </p:sp>
    </p:spTree>
    <p:extLst>
      <p:ext uri="{BB962C8B-B14F-4D97-AF65-F5344CB8AC3E}">
        <p14:creationId xmlns:p14="http://schemas.microsoft.com/office/powerpoint/2010/main" val="198513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36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fr-FR" dirty="0"/>
          </a:p>
        </p:txBody>
      </p:sp>
      <p:sp>
        <p:nvSpPr>
          <p:cNvPr id="1136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fr-FR" dirty="0"/>
          </a:p>
        </p:txBody>
      </p:sp>
      <p:sp>
        <p:nvSpPr>
          <p:cNvPr id="1136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CEE780E-D6D5-4B35-8FE2-A447BA4F0C6D}" type="slidenum">
              <a:rPr lang="en-US" altLang="fr-FR"/>
              <a:pPr/>
              <a:t>‹#›</a:t>
            </a:fld>
            <a:endParaRPr lang="en-US" altLang="fr-FR" dirty="0"/>
          </a:p>
        </p:txBody>
      </p:sp>
      <p:pic>
        <p:nvPicPr>
          <p:cNvPr id="1029" name="Picture 18" descr="Bande_Logo_UNI_affiche_ULNV"/>
          <p:cNvPicPr>
            <a:picLocks noChangeAspect="1" noChangeArrowheads="1"/>
          </p:cNvPicPr>
          <p:nvPr userDrawn="1"/>
        </p:nvPicPr>
        <p:blipFill>
          <a:blip r:embed="rId13">
            <a:extLst>
              <a:ext uri="{28A0092B-C50C-407E-A947-70E740481C1C}">
                <a14:useLocalDpi xmlns:a14="http://schemas.microsoft.com/office/drawing/2010/main" val="0"/>
              </a:ext>
            </a:extLst>
          </a:blip>
          <a:srcRect r="636" b="6799"/>
          <a:stretch>
            <a:fillRect/>
          </a:stretch>
        </p:blipFill>
        <p:spPr bwMode="auto">
          <a:xfrm>
            <a:off x="-8732" y="2996952"/>
            <a:ext cx="9161463" cy="402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21" descr="emblème+faculté_FLSHASE_EN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58800" y="484188"/>
            <a:ext cx="5786438" cy="140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hf hdr="0" dt="0"/>
  <p:txStyles>
    <p:titleStyle>
      <a:lvl1pPr algn="l" rtl="0" eaLnBrk="0" fontAlgn="base" hangingPunct="0">
        <a:spcBef>
          <a:spcPct val="0"/>
        </a:spcBef>
        <a:spcAft>
          <a:spcPct val="0"/>
        </a:spcAft>
        <a:defRPr sz="3800">
          <a:solidFill>
            <a:srgbClr val="701139"/>
          </a:solidFill>
          <a:latin typeface="+mj-lt"/>
          <a:ea typeface="+mj-ea"/>
          <a:cs typeface="+mj-cs"/>
        </a:defRPr>
      </a:lvl1pPr>
      <a:lvl2pPr algn="l" rtl="0" eaLnBrk="0" fontAlgn="base" hangingPunct="0">
        <a:spcBef>
          <a:spcPct val="0"/>
        </a:spcBef>
        <a:spcAft>
          <a:spcPct val="0"/>
        </a:spcAft>
        <a:defRPr sz="3800">
          <a:solidFill>
            <a:srgbClr val="701139"/>
          </a:solidFill>
          <a:latin typeface="Arial Narrow" pitchFamily="34" charset="0"/>
        </a:defRPr>
      </a:lvl2pPr>
      <a:lvl3pPr algn="l" rtl="0" eaLnBrk="0" fontAlgn="base" hangingPunct="0">
        <a:spcBef>
          <a:spcPct val="0"/>
        </a:spcBef>
        <a:spcAft>
          <a:spcPct val="0"/>
        </a:spcAft>
        <a:defRPr sz="3800">
          <a:solidFill>
            <a:srgbClr val="701139"/>
          </a:solidFill>
          <a:latin typeface="Arial Narrow" pitchFamily="34" charset="0"/>
        </a:defRPr>
      </a:lvl3pPr>
      <a:lvl4pPr algn="l" rtl="0" eaLnBrk="0" fontAlgn="base" hangingPunct="0">
        <a:spcBef>
          <a:spcPct val="0"/>
        </a:spcBef>
        <a:spcAft>
          <a:spcPct val="0"/>
        </a:spcAft>
        <a:defRPr sz="3800">
          <a:solidFill>
            <a:srgbClr val="701139"/>
          </a:solidFill>
          <a:latin typeface="Arial Narrow" pitchFamily="34" charset="0"/>
        </a:defRPr>
      </a:lvl4pPr>
      <a:lvl5pPr algn="l" rtl="0" eaLnBrk="0" fontAlgn="base" hangingPunct="0">
        <a:spcBef>
          <a:spcPct val="0"/>
        </a:spcBef>
        <a:spcAft>
          <a:spcPct val="0"/>
        </a:spcAft>
        <a:defRPr sz="3800">
          <a:solidFill>
            <a:srgbClr val="701139"/>
          </a:solidFill>
          <a:latin typeface="Arial Narrow" pitchFamily="34" charset="0"/>
        </a:defRPr>
      </a:lvl5pPr>
      <a:lvl6pPr marL="457200" algn="l" rtl="0" fontAlgn="base">
        <a:spcBef>
          <a:spcPct val="0"/>
        </a:spcBef>
        <a:spcAft>
          <a:spcPct val="0"/>
        </a:spcAft>
        <a:defRPr sz="3800">
          <a:solidFill>
            <a:srgbClr val="701139"/>
          </a:solidFill>
          <a:latin typeface="Arial Narrow" pitchFamily="34" charset="0"/>
        </a:defRPr>
      </a:lvl6pPr>
      <a:lvl7pPr marL="914400" algn="l" rtl="0" fontAlgn="base">
        <a:spcBef>
          <a:spcPct val="0"/>
        </a:spcBef>
        <a:spcAft>
          <a:spcPct val="0"/>
        </a:spcAft>
        <a:defRPr sz="3800">
          <a:solidFill>
            <a:srgbClr val="701139"/>
          </a:solidFill>
          <a:latin typeface="Arial Narrow" pitchFamily="34" charset="0"/>
        </a:defRPr>
      </a:lvl7pPr>
      <a:lvl8pPr marL="1371600" algn="l" rtl="0" fontAlgn="base">
        <a:spcBef>
          <a:spcPct val="0"/>
        </a:spcBef>
        <a:spcAft>
          <a:spcPct val="0"/>
        </a:spcAft>
        <a:defRPr sz="3800">
          <a:solidFill>
            <a:srgbClr val="701139"/>
          </a:solidFill>
          <a:latin typeface="Arial Narrow" pitchFamily="34" charset="0"/>
        </a:defRPr>
      </a:lvl8pPr>
      <a:lvl9pPr marL="1828800" algn="l" rtl="0" fontAlgn="base">
        <a:spcBef>
          <a:spcPct val="0"/>
        </a:spcBef>
        <a:spcAft>
          <a:spcPct val="0"/>
        </a:spcAft>
        <a:defRPr sz="3800">
          <a:solidFill>
            <a:srgbClr val="701139"/>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fr-FR" dirty="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fr-FR" dirty="0"/>
              <a:t>Click to edit Master text styles</a:t>
            </a:r>
          </a:p>
          <a:p>
            <a:pPr lvl="1"/>
            <a:r>
              <a:rPr lang="en-US" altLang="fr-FR" dirty="0"/>
              <a:t>Second level</a:t>
            </a:r>
          </a:p>
          <a:p>
            <a:pPr lvl="2"/>
            <a:r>
              <a:rPr lang="en-US" altLang="fr-FR" dirty="0"/>
              <a:t>Third level</a:t>
            </a:r>
          </a:p>
          <a:p>
            <a:pPr lvl="3"/>
            <a:r>
              <a:rPr lang="en-US" altLang="fr-FR" dirty="0"/>
              <a:t>Fourth level</a:t>
            </a:r>
          </a:p>
          <a:p>
            <a:pPr lvl="4"/>
            <a:r>
              <a:rPr lang="en-US" altLang="fr-FR" dirty="0"/>
              <a:t>Fifth level</a:t>
            </a:r>
          </a:p>
        </p:txBody>
      </p:sp>
      <p:sp>
        <p:nvSpPr>
          <p:cNvPr id="1382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fr-FR" dirty="0"/>
          </a:p>
        </p:txBody>
      </p:sp>
      <p:sp>
        <p:nvSpPr>
          <p:cNvPr id="138246" name="Rectangle 6"/>
          <p:cNvSpPr>
            <a:spLocks noGrp="1" noChangeArrowheads="1"/>
          </p:cNvSpPr>
          <p:nvPr>
            <p:ph type="sldNum" sz="quarter" idx="4"/>
          </p:nvPr>
        </p:nvSpPr>
        <p:spPr bwMode="auto">
          <a:xfrm>
            <a:off x="0" y="63896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8E5FF1A9-B079-4FD0-B4F2-EFA662022392}" type="slidenum">
              <a:rPr lang="en-US" altLang="fr-FR"/>
              <a:pPr/>
              <a:t>‹#›</a:t>
            </a:fld>
            <a:endParaRPr lang="en-US" altLang="fr-FR" dirty="0"/>
          </a:p>
        </p:txBody>
      </p:sp>
      <p:pic>
        <p:nvPicPr>
          <p:cNvPr id="13318" name="Picture 7" descr="bande_kle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l="2055" r="3700" b="36719"/>
          <a:stretch>
            <a:fillRect/>
          </a:stretch>
        </p:blipFill>
        <p:spPr bwMode="auto">
          <a:xfrm>
            <a:off x="-483394" y="5952649"/>
            <a:ext cx="10110788" cy="913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hf hdr="0" dt="0"/>
  <p:txStyles>
    <p:titleStyle>
      <a:lvl1pPr algn="l" rtl="0" eaLnBrk="0" fontAlgn="base" hangingPunct="0">
        <a:spcBef>
          <a:spcPct val="0"/>
        </a:spcBef>
        <a:spcAft>
          <a:spcPct val="0"/>
        </a:spcAft>
        <a:defRPr sz="3800" b="1" u="sng">
          <a:solidFill>
            <a:srgbClr val="D43721"/>
          </a:solidFill>
          <a:latin typeface="+mj-lt"/>
          <a:ea typeface="+mj-ea"/>
          <a:cs typeface="+mj-cs"/>
        </a:defRPr>
      </a:lvl1pPr>
      <a:lvl2pPr algn="l" rtl="0" eaLnBrk="0" fontAlgn="base" hangingPunct="0">
        <a:spcBef>
          <a:spcPct val="0"/>
        </a:spcBef>
        <a:spcAft>
          <a:spcPct val="0"/>
        </a:spcAft>
        <a:defRPr sz="3800" b="1" u="sng">
          <a:solidFill>
            <a:srgbClr val="D43721"/>
          </a:solidFill>
          <a:latin typeface="Arial Narrow" pitchFamily="34" charset="0"/>
        </a:defRPr>
      </a:lvl2pPr>
      <a:lvl3pPr algn="l" rtl="0" eaLnBrk="0" fontAlgn="base" hangingPunct="0">
        <a:spcBef>
          <a:spcPct val="0"/>
        </a:spcBef>
        <a:spcAft>
          <a:spcPct val="0"/>
        </a:spcAft>
        <a:defRPr sz="3800" b="1" u="sng">
          <a:solidFill>
            <a:srgbClr val="D43721"/>
          </a:solidFill>
          <a:latin typeface="Arial Narrow" pitchFamily="34" charset="0"/>
        </a:defRPr>
      </a:lvl3pPr>
      <a:lvl4pPr algn="l" rtl="0" eaLnBrk="0" fontAlgn="base" hangingPunct="0">
        <a:spcBef>
          <a:spcPct val="0"/>
        </a:spcBef>
        <a:spcAft>
          <a:spcPct val="0"/>
        </a:spcAft>
        <a:defRPr sz="3800" b="1" u="sng">
          <a:solidFill>
            <a:srgbClr val="D43721"/>
          </a:solidFill>
          <a:latin typeface="Arial Narrow" pitchFamily="34" charset="0"/>
        </a:defRPr>
      </a:lvl4pPr>
      <a:lvl5pPr algn="l" rtl="0" eaLnBrk="0" fontAlgn="base" hangingPunct="0">
        <a:spcBef>
          <a:spcPct val="0"/>
        </a:spcBef>
        <a:spcAft>
          <a:spcPct val="0"/>
        </a:spcAft>
        <a:defRPr sz="3800" b="1" u="sng">
          <a:solidFill>
            <a:srgbClr val="D43721"/>
          </a:solidFill>
          <a:latin typeface="Arial Narrow" pitchFamily="34" charset="0"/>
        </a:defRPr>
      </a:lvl5pPr>
      <a:lvl6pPr marL="457200" algn="l" rtl="0" fontAlgn="base">
        <a:spcBef>
          <a:spcPct val="0"/>
        </a:spcBef>
        <a:spcAft>
          <a:spcPct val="0"/>
        </a:spcAft>
        <a:defRPr sz="3800" b="1" u="sng">
          <a:solidFill>
            <a:srgbClr val="D43721"/>
          </a:solidFill>
          <a:latin typeface="Arial Narrow" pitchFamily="34" charset="0"/>
        </a:defRPr>
      </a:lvl6pPr>
      <a:lvl7pPr marL="914400" algn="l" rtl="0" fontAlgn="base">
        <a:spcBef>
          <a:spcPct val="0"/>
        </a:spcBef>
        <a:spcAft>
          <a:spcPct val="0"/>
        </a:spcAft>
        <a:defRPr sz="3800" b="1" u="sng">
          <a:solidFill>
            <a:srgbClr val="D43721"/>
          </a:solidFill>
          <a:latin typeface="Arial Narrow" pitchFamily="34" charset="0"/>
        </a:defRPr>
      </a:lvl7pPr>
      <a:lvl8pPr marL="1371600" algn="l" rtl="0" fontAlgn="base">
        <a:spcBef>
          <a:spcPct val="0"/>
        </a:spcBef>
        <a:spcAft>
          <a:spcPct val="0"/>
        </a:spcAft>
        <a:defRPr sz="3800" b="1" u="sng">
          <a:solidFill>
            <a:srgbClr val="D43721"/>
          </a:solidFill>
          <a:latin typeface="Arial Narrow" pitchFamily="34" charset="0"/>
        </a:defRPr>
      </a:lvl8pPr>
      <a:lvl9pPr marL="1828800" algn="l" rtl="0" fontAlgn="base">
        <a:spcBef>
          <a:spcPct val="0"/>
        </a:spcBef>
        <a:spcAft>
          <a:spcPct val="0"/>
        </a:spcAft>
        <a:defRPr sz="3800" b="1" u="sng">
          <a:solidFill>
            <a:srgbClr val="D437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Bild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225" y="44450"/>
            <a:ext cx="4162425"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Textfeld 5"/>
          <p:cNvSpPr txBox="1">
            <a:spLocks noChangeArrowheads="1"/>
          </p:cNvSpPr>
          <p:nvPr/>
        </p:nvSpPr>
        <p:spPr bwMode="auto">
          <a:xfrm>
            <a:off x="1709736" y="4838325"/>
            <a:ext cx="57245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fr-FR" altLang="de-DE" sz="1600" dirty="0"/>
              <a:t>Damien Sagrillo, Université du Luxembourg</a:t>
            </a:r>
          </a:p>
          <a:p>
            <a:pPr algn="ctr"/>
            <a:r>
              <a:rPr lang="fr-FR" altLang="de-DE" sz="1600" dirty="0" smtClean="0"/>
              <a:t>Université du Québec, Montréal</a:t>
            </a:r>
            <a:r>
              <a:rPr lang="fr-FR" altLang="de-DE" sz="1600" dirty="0"/>
              <a:t>, 25 avril 2019</a:t>
            </a:r>
          </a:p>
        </p:txBody>
      </p:sp>
      <p:sp>
        <p:nvSpPr>
          <p:cNvPr id="27652" name="Textfeld 8"/>
          <p:cNvSpPr txBox="1">
            <a:spLocks noChangeArrowheads="1"/>
          </p:cNvSpPr>
          <p:nvPr/>
        </p:nvSpPr>
        <p:spPr bwMode="auto">
          <a:xfrm>
            <a:off x="-26988" y="1277938"/>
            <a:ext cx="7573963" cy="4778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fr-FR" altLang="de-DE" dirty="0"/>
              <a:t>         </a:t>
            </a:r>
          </a:p>
        </p:txBody>
      </p:sp>
      <p:sp>
        <p:nvSpPr>
          <p:cNvPr id="27653" name="Textfeld 9"/>
          <p:cNvSpPr txBox="1">
            <a:spLocks noChangeArrowheads="1"/>
          </p:cNvSpPr>
          <p:nvPr/>
        </p:nvSpPr>
        <p:spPr bwMode="auto">
          <a:xfrm>
            <a:off x="125413" y="1430338"/>
            <a:ext cx="7573962" cy="4778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fr-FR" altLang="de-DE" dirty="0"/>
              <a:t>         </a:t>
            </a:r>
          </a:p>
        </p:txBody>
      </p:sp>
      <p:sp>
        <p:nvSpPr>
          <p:cNvPr id="27654" name="Textfeld 10"/>
          <p:cNvSpPr txBox="1">
            <a:spLocks noChangeArrowheads="1"/>
          </p:cNvSpPr>
          <p:nvPr/>
        </p:nvSpPr>
        <p:spPr bwMode="auto">
          <a:xfrm>
            <a:off x="4140200" y="457200"/>
            <a:ext cx="2709863" cy="4778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fr-FR" altLang="de-DE" dirty="0"/>
              <a:t>         </a:t>
            </a:r>
          </a:p>
        </p:txBody>
      </p:sp>
      <p:sp>
        <p:nvSpPr>
          <p:cNvPr id="27655" name="Textfeld 6"/>
          <p:cNvSpPr txBox="1">
            <a:spLocks noChangeArrowheads="1"/>
          </p:cNvSpPr>
          <p:nvPr/>
        </p:nvSpPr>
        <p:spPr bwMode="auto">
          <a:xfrm>
            <a:off x="-19050" y="838200"/>
            <a:ext cx="7573963" cy="4778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fr-FR" altLang="de-DE" dirty="0"/>
          </a:p>
        </p:txBody>
      </p:sp>
      <p:sp>
        <p:nvSpPr>
          <p:cNvPr id="27656" name="Rectangle 5"/>
          <p:cNvSpPr>
            <a:spLocks noGrp="1" noChangeArrowheads="1"/>
          </p:cNvSpPr>
          <p:nvPr>
            <p:ph type="title"/>
          </p:nvPr>
        </p:nvSpPr>
        <p:spPr bwMode="auto">
          <a:xfrm>
            <a:off x="1367630" y="2596588"/>
            <a:ext cx="6408738" cy="1541572"/>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fr-FR" b="1" dirty="0"/>
              <a:t>Enseignants non spécialisés (m/f) et (</a:t>
            </a:r>
            <a:r>
              <a:rPr lang="fr-FR" b="1" dirty="0" err="1"/>
              <a:t>trans</a:t>
            </a:r>
            <a:r>
              <a:rPr lang="fr-FR" b="1" dirty="0"/>
              <a:t>)</a:t>
            </a:r>
            <a:r>
              <a:rPr lang="fr-FR" b="1" dirty="0" err="1"/>
              <a:t>disciplinarité</a:t>
            </a:r>
            <a:endParaRPr lang="fr-FR" altLang="fr-FR" sz="3200" b="1" dirty="0">
              <a:solidFill>
                <a:srgbClr val="D43721"/>
              </a:solidFill>
            </a:endParaRPr>
          </a:p>
        </p:txBody>
      </p:sp>
      <p:sp>
        <p:nvSpPr>
          <p:cNvPr id="27657" name="Rechteck 4"/>
          <p:cNvSpPr>
            <a:spLocks noChangeArrowheads="1"/>
          </p:cNvSpPr>
          <p:nvPr/>
        </p:nvSpPr>
        <p:spPr bwMode="auto">
          <a:xfrm>
            <a:off x="942110" y="4138160"/>
            <a:ext cx="72597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fr-FR" b="1" dirty="0"/>
              <a:t>L’exemple de l’enseignement musical (EM)</a:t>
            </a:r>
            <a:endParaRPr lang="fr-FR" sz="2800" dirty="0"/>
          </a:p>
        </p:txBody>
      </p:sp>
      <p:sp>
        <p:nvSpPr>
          <p:cNvPr id="27658" name="Fußzeilenplatzhalter 7"/>
          <p:cNvSpPr>
            <a:spLocks noGrp="1"/>
          </p:cNvSpPr>
          <p:nvPr>
            <p:ph type="ftr" sz="quarter" idx="11"/>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fr-FR" altLang="fr-FR" sz="1400" dirty="0">
              <a:solidFill>
                <a:srgbClr val="FF0000"/>
              </a:solidFill>
            </a:endParaRPr>
          </a:p>
        </p:txBody>
      </p:sp>
      <p:pic>
        <p:nvPicPr>
          <p:cNvPr id="2" name="Picture 1"/>
          <p:cNvPicPr>
            <a:picLocks noChangeAspect="1"/>
          </p:cNvPicPr>
          <p:nvPr/>
        </p:nvPicPr>
        <p:blipFill>
          <a:blip r:embed="rId4"/>
          <a:stretch>
            <a:fillRect/>
          </a:stretch>
        </p:blipFill>
        <p:spPr>
          <a:xfrm>
            <a:off x="5654085" y="0"/>
            <a:ext cx="3489915" cy="219075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2ECB6"/>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507288" cy="1143000"/>
          </a:xfrm>
        </p:spPr>
        <p:txBody>
          <a:bodyPr>
            <a:normAutofit fontScale="90000"/>
          </a:bodyPr>
          <a:lstStyle/>
          <a:p>
            <a:r>
              <a:rPr lang="fr-FR" dirty="0"/>
              <a:t>Surmonter l’angoisse </a:t>
            </a:r>
            <a:r>
              <a:rPr lang="fr-FR" dirty="0" smtClean="0"/>
              <a:t>par les </a:t>
            </a:r>
            <a:r>
              <a:rPr lang="fr-FR" dirty="0"/>
              <a:t>« </a:t>
            </a:r>
            <a:r>
              <a:rPr lang="fr-FR" dirty="0" err="1"/>
              <a:t>disciplinarités</a:t>
            </a:r>
            <a:r>
              <a:rPr lang="fr-FR" dirty="0"/>
              <a:t> </a:t>
            </a:r>
            <a:r>
              <a:rPr lang="fr-FR" dirty="0" smtClean="0"/>
              <a:t>»?</a:t>
            </a:r>
            <a:endParaRPr lang="fr-FR" dirty="0"/>
          </a:p>
        </p:txBody>
      </p:sp>
      <p:sp>
        <p:nvSpPr>
          <p:cNvPr id="4" name="Fußzeilenplatzhalter 3"/>
          <p:cNvSpPr>
            <a:spLocks noGrp="1"/>
          </p:cNvSpPr>
          <p:nvPr>
            <p:ph type="ftr" sz="quarter" idx="11"/>
          </p:nvPr>
        </p:nvSpPr>
        <p:spPr/>
        <p:txBody>
          <a:bodyPr/>
          <a:lstStyle/>
          <a:p>
            <a:endParaRPr lang="fr-FR" altLang="fr-FR" dirty="0"/>
          </a:p>
        </p:txBody>
      </p:sp>
      <p:sp>
        <p:nvSpPr>
          <p:cNvPr id="5" name="Foliennummernplatzhalter 4"/>
          <p:cNvSpPr>
            <a:spLocks noGrp="1"/>
          </p:cNvSpPr>
          <p:nvPr>
            <p:ph type="sldNum" sz="quarter" idx="12"/>
          </p:nvPr>
        </p:nvSpPr>
        <p:spPr/>
        <p:txBody>
          <a:bodyPr/>
          <a:lstStyle/>
          <a:p>
            <a:fld id="{94DDF779-049D-4D45-8638-FD0C66CBAEE0}" type="slidenum">
              <a:rPr lang="fr-FR" altLang="fr-FR" smtClean="0"/>
              <a:pPr/>
              <a:t>10</a:t>
            </a:fld>
            <a:endParaRPr lang="fr-FR" altLang="fr-FR" dirty="0"/>
          </a:p>
        </p:txBody>
      </p:sp>
      <p:sp>
        <p:nvSpPr>
          <p:cNvPr id="3" name="Content Placeholder 2"/>
          <p:cNvSpPr>
            <a:spLocks noGrp="1"/>
          </p:cNvSpPr>
          <p:nvPr>
            <p:ph idx="1"/>
          </p:nvPr>
        </p:nvSpPr>
        <p:spPr/>
        <p:txBody>
          <a:bodyPr>
            <a:normAutofit fontScale="92500" lnSpcReduction="10000"/>
          </a:bodyPr>
          <a:lstStyle/>
          <a:p>
            <a:r>
              <a:rPr lang="fr-FR" dirty="0" smtClean="0"/>
              <a:t>Ces </a:t>
            </a:r>
            <a:r>
              <a:rPr lang="fr-FR" dirty="0"/>
              <a:t>approches </a:t>
            </a:r>
          </a:p>
          <a:p>
            <a:pPr lvl="1"/>
            <a:r>
              <a:rPr lang="fr-FR" dirty="0"/>
              <a:t>Offrent des opportunités et ne constituent pas </a:t>
            </a:r>
            <a:r>
              <a:rPr lang="fr-FR" dirty="0" smtClean="0"/>
              <a:t>des obstacles </a:t>
            </a:r>
            <a:r>
              <a:rPr lang="fr-FR" dirty="0"/>
              <a:t>pour </a:t>
            </a:r>
            <a:r>
              <a:rPr lang="fr-FR" dirty="0" smtClean="0"/>
              <a:t>les </a:t>
            </a:r>
            <a:r>
              <a:rPr lang="fr-FR" dirty="0"/>
              <a:t>enseignants non spécialisés</a:t>
            </a:r>
          </a:p>
          <a:p>
            <a:pPr lvl="1"/>
            <a:r>
              <a:rPr lang="fr-FR" dirty="0"/>
              <a:t>Permettent </a:t>
            </a:r>
            <a:r>
              <a:rPr lang="fr-FR" dirty="0" smtClean="0"/>
              <a:t>de transcender l’EM </a:t>
            </a:r>
            <a:r>
              <a:rPr lang="fr-FR" dirty="0"/>
              <a:t>et d’éviter l’hyperspécialisation pouvant mener à une forme d’isolement </a:t>
            </a:r>
          </a:p>
          <a:p>
            <a:r>
              <a:rPr lang="fr-FR" dirty="0"/>
              <a:t>« L'objectif fondamental de tout système éducatif est d'offrir aux élèves une formation générale. »</a:t>
            </a:r>
          </a:p>
          <a:p>
            <a:pPr lvl="4"/>
            <a:r>
              <a:rPr lang="de-CH" dirty="0" err="1">
                <a:latin typeface="Arial" charset="0"/>
                <a:ea typeface="ＭＳ Ｐゴシック" pitchFamily="-44" charset="-128"/>
              </a:rPr>
              <a:t>Crisciuc</a:t>
            </a:r>
            <a:r>
              <a:rPr lang="de-CH" dirty="0">
                <a:latin typeface="Arial" charset="0"/>
                <a:ea typeface="ＭＳ Ｐゴシック" pitchFamily="-44" charset="-128"/>
              </a:rPr>
              <a:t> / </a:t>
            </a:r>
            <a:r>
              <a:rPr lang="de-CH" dirty="0" err="1">
                <a:latin typeface="Arial" charset="0"/>
                <a:ea typeface="ＭＳ Ｐゴシック" pitchFamily="-44" charset="-128"/>
              </a:rPr>
              <a:t>Cosumov</a:t>
            </a:r>
            <a:r>
              <a:rPr lang="de-CH" dirty="0">
                <a:latin typeface="Arial" charset="0"/>
                <a:ea typeface="ＭＳ Ｐゴシック" pitchFamily="-44" charset="-128"/>
              </a:rPr>
              <a:t> 2017, p. 41</a:t>
            </a:r>
            <a:endParaRPr lang="fr-FR" dirty="0">
              <a:latin typeface="Arial" charset="0"/>
              <a:ea typeface="ＭＳ Ｐゴシック" pitchFamily="-44" charset="-128"/>
            </a:endParaRPr>
          </a:p>
          <a:p>
            <a:pPr marL="1828800" lvl="4" indent="0">
              <a:buNone/>
            </a:pPr>
            <a:endParaRPr lang="fr-FR" dirty="0"/>
          </a:p>
          <a:p>
            <a:endParaRPr lang="fr-FR" dirty="0"/>
          </a:p>
          <a:p>
            <a:pPr marL="0" indent="0">
              <a:buNone/>
            </a:pPr>
            <a:endParaRPr lang="fr-FR" dirty="0"/>
          </a:p>
        </p:txBody>
      </p:sp>
    </p:spTree>
    <p:extLst>
      <p:ext uri="{BB962C8B-B14F-4D97-AF65-F5344CB8AC3E}">
        <p14:creationId xmlns:p14="http://schemas.microsoft.com/office/powerpoint/2010/main" val="404261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2ECB6"/>
        </a:solidFill>
        <a:effectLst/>
      </p:bgPr>
    </p:bg>
    <p:spTree>
      <p:nvGrpSpPr>
        <p:cNvPr id="1" name=""/>
        <p:cNvGrpSpPr/>
        <p:nvPr/>
      </p:nvGrpSpPr>
      <p:grpSpPr>
        <a:xfrm>
          <a:off x="0" y="0"/>
          <a:ext cx="0" cy="0"/>
          <a:chOff x="0" y="0"/>
          <a:chExt cx="0" cy="0"/>
        </a:xfrm>
      </p:grpSpPr>
      <p:sp>
        <p:nvSpPr>
          <p:cNvPr id="19" name="Oval 18"/>
          <p:cNvSpPr/>
          <p:nvPr/>
        </p:nvSpPr>
        <p:spPr bwMode="auto">
          <a:xfrm>
            <a:off x="1187624" y="21775"/>
            <a:ext cx="6480000" cy="6480000"/>
          </a:xfrm>
          <a:prstGeom prst="ellipse">
            <a:avLst/>
          </a:prstGeom>
          <a:gradFill flip="none" rotWithShape="1">
            <a:gsLst>
              <a:gs pos="0">
                <a:srgbClr val="A5FDEE">
                  <a:shade val="30000"/>
                  <a:satMod val="115000"/>
                </a:srgbClr>
              </a:gs>
              <a:gs pos="30000">
                <a:srgbClr val="A5FDEE">
                  <a:shade val="67500"/>
                  <a:satMod val="115000"/>
                </a:srgbClr>
              </a:gs>
              <a:gs pos="45000">
                <a:srgbClr val="A5FDEE">
                  <a:shade val="100000"/>
                  <a:satMod val="115000"/>
                </a:srgbClr>
              </a:gs>
            </a:gsLst>
            <a:path path="circle">
              <a:fillToRect l="50000" t="50000" r="50000" b="50000"/>
            </a:path>
            <a:tileRect/>
          </a:gradFill>
          <a:ln w="9525" cap="flat" cmpd="sng" algn="ctr">
            <a:noFill/>
            <a:prstDash val="solid"/>
            <a:round/>
            <a:headEnd type="none" w="med" len="med"/>
            <a:tailEnd type="none" w="med" len="med"/>
          </a:ln>
          <a:effectLst/>
          <a:extLst/>
        </p:spPr>
        <p:txBody>
          <a:bodyPr vert="horz" wrap="square" lIns="0" tIns="0" rIns="0" bIns="0" numCol="1" rtlCol="0" anchor="t" anchorCtr="0" compatLnSpc="1">
            <a:prstTxWarp prst="textArchUp">
              <a:avLst/>
            </a:prstTxWarp>
            <a:scene3d>
              <a:camera prst="orthographicFront"/>
              <a:lightRig rig="harsh" dir="t"/>
            </a:scene3d>
            <a:sp3d extrusionH="57150" prstMaterial="matte">
              <a:bevelT w="63500" h="12700" prst="angle"/>
              <a:contourClr>
                <a:schemeClr val="bg1">
                  <a:lumMod val="65000"/>
                </a:schemeClr>
              </a:contourClr>
            </a:sp3d>
          </a:bodyPr>
          <a:lstStyle/>
          <a:p>
            <a:pPr algn="ctr"/>
            <a:r>
              <a:rPr lang="fr-FR" sz="3600" b="1" dirty="0">
                <a:ln/>
                <a:solidFill>
                  <a:srgbClr val="FF0000"/>
                </a:solidFill>
                <a:latin typeface="Arial" charset="0"/>
                <a:ea typeface="ＭＳ Ｐゴシック" pitchFamily="-44" charset="-128"/>
              </a:rPr>
              <a:t>Plusieurs disciplines</a:t>
            </a:r>
          </a:p>
        </p:txBody>
      </p:sp>
      <p:sp>
        <p:nvSpPr>
          <p:cNvPr id="4" name="Footer Placeholder 3"/>
          <p:cNvSpPr>
            <a:spLocks noGrp="1"/>
          </p:cNvSpPr>
          <p:nvPr>
            <p:ph type="ftr" sz="quarter" idx="11"/>
          </p:nvPr>
        </p:nvSpPr>
        <p:spPr/>
        <p:txBody>
          <a:bodyPr/>
          <a:lstStyle/>
          <a:p>
            <a:endParaRPr lang="fr-FR" altLang="fr-FR" dirty="0"/>
          </a:p>
        </p:txBody>
      </p:sp>
      <p:sp>
        <p:nvSpPr>
          <p:cNvPr id="5" name="Slide Number Placeholder 4"/>
          <p:cNvSpPr>
            <a:spLocks noGrp="1"/>
          </p:cNvSpPr>
          <p:nvPr>
            <p:ph type="sldNum" sz="quarter" idx="12"/>
          </p:nvPr>
        </p:nvSpPr>
        <p:spPr/>
        <p:txBody>
          <a:bodyPr/>
          <a:lstStyle/>
          <a:p>
            <a:fld id="{94DDF779-049D-4D45-8638-FD0C66CBAEE0}" type="slidenum">
              <a:rPr lang="fr-FR" altLang="fr-FR" smtClean="0"/>
              <a:pPr/>
              <a:t>11</a:t>
            </a:fld>
            <a:endParaRPr lang="fr-FR" altLang="fr-FR" dirty="0"/>
          </a:p>
        </p:txBody>
      </p:sp>
      <p:sp>
        <p:nvSpPr>
          <p:cNvPr id="16" name="Oval 15"/>
          <p:cNvSpPr/>
          <p:nvPr/>
        </p:nvSpPr>
        <p:spPr bwMode="auto">
          <a:xfrm>
            <a:off x="4042616" y="2564904"/>
            <a:ext cx="1249384" cy="1326864"/>
          </a:xfrm>
          <a:prstGeom prst="ellipse">
            <a:avLst/>
          </a:prstGeom>
          <a:solidFill>
            <a:srgbClr val="04E1EC"/>
          </a:solidFill>
          <a:ln w="952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Plain">
              <a:avLst/>
            </a:prstTxWarp>
          </a:bodyPr>
          <a:lstStyle/>
          <a:p>
            <a:pPr algn="ctr"/>
            <a:r>
              <a:rPr lang="fr-FR" sz="900" dirty="0">
                <a:latin typeface="Arial" charset="0"/>
                <a:ea typeface="ＭＳ Ｐゴシック" pitchFamily="-44" charset="-128"/>
              </a:rPr>
              <a:t>Éducation musicale</a:t>
            </a:r>
          </a:p>
        </p:txBody>
      </p:sp>
      <p:sp>
        <p:nvSpPr>
          <p:cNvPr id="20" name="Oval 19"/>
          <p:cNvSpPr/>
          <p:nvPr/>
        </p:nvSpPr>
        <p:spPr bwMode="auto">
          <a:xfrm>
            <a:off x="3993946" y="1925750"/>
            <a:ext cx="1298054" cy="432048"/>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fr-FR" sz="1400" dirty="0">
                <a:latin typeface="Arial" charset="0"/>
                <a:ea typeface="ＭＳ Ｐゴシック" pitchFamily="-44" charset="-128"/>
              </a:rPr>
              <a:t>Les savoirs</a:t>
            </a:r>
          </a:p>
        </p:txBody>
      </p:sp>
      <p:sp>
        <p:nvSpPr>
          <p:cNvPr id="21" name="Oval 20"/>
          <p:cNvSpPr/>
          <p:nvPr/>
        </p:nvSpPr>
        <p:spPr bwMode="auto">
          <a:xfrm>
            <a:off x="5824221" y="3144377"/>
            <a:ext cx="1008112" cy="432682"/>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a:effectLst/>
                <a:latin typeface="Arial" charset="0"/>
                <a:ea typeface="ＭＳ Ｐゴシック" pitchFamily="-44" charset="-128"/>
              </a:rPr>
              <a:t>L’écoute</a:t>
            </a:r>
          </a:p>
        </p:txBody>
      </p:sp>
      <p:sp>
        <p:nvSpPr>
          <p:cNvPr id="12" name="Oval 11"/>
          <p:cNvSpPr/>
          <p:nvPr/>
        </p:nvSpPr>
        <p:spPr bwMode="auto">
          <a:xfrm>
            <a:off x="4042616" y="2564904"/>
            <a:ext cx="1249384" cy="1326864"/>
          </a:xfrm>
          <a:prstGeom prst="ellipse">
            <a:avLst/>
          </a:prstGeom>
          <a:solidFill>
            <a:srgbClr val="04E1EC">
              <a:alpha val="0"/>
            </a:srgbClr>
          </a:solidFill>
          <a:ln w="952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ArchUp">
              <a:avLst/>
            </a:prstTxWarp>
            <a:scene3d>
              <a:camera prst="orthographicFront"/>
              <a:lightRig rig="harsh" dir="t"/>
            </a:scene3d>
            <a:sp3d extrusionH="57150" prstMaterial="matte">
              <a:bevelT w="63500" h="12700" prst="angle"/>
              <a:contourClr>
                <a:schemeClr val="bg1">
                  <a:lumMod val="65000"/>
                </a:schemeClr>
              </a:contourClr>
            </a:sp3d>
          </a:bodyPr>
          <a:lstStyle/>
          <a:p>
            <a:pPr algn="ctr"/>
            <a:endParaRPr lang="fr-FR" sz="900" b="1" dirty="0">
              <a:ln/>
              <a:solidFill>
                <a:schemeClr val="accent3"/>
              </a:solidFill>
              <a:latin typeface="Arial" charset="0"/>
              <a:ea typeface="ＭＳ Ｐゴシック" pitchFamily="-44" charset="-128"/>
            </a:endParaRPr>
          </a:p>
          <a:p>
            <a:pPr algn="ctr"/>
            <a:endParaRPr lang="fr-FR" sz="900" b="1" dirty="0">
              <a:ln/>
              <a:solidFill>
                <a:schemeClr val="accent3"/>
              </a:solidFill>
              <a:latin typeface="Arial" charset="0"/>
              <a:ea typeface="ＭＳ Ｐゴシック" pitchFamily="-44" charset="-128"/>
            </a:endParaRPr>
          </a:p>
          <a:p>
            <a:pPr algn="ctr"/>
            <a:endParaRPr lang="fr-FR" sz="900" b="1" dirty="0">
              <a:ln/>
              <a:solidFill>
                <a:schemeClr val="accent3"/>
              </a:solidFill>
              <a:latin typeface="Arial" charset="0"/>
              <a:ea typeface="ＭＳ Ｐゴシック" pitchFamily="-44" charset="-128"/>
            </a:endParaRPr>
          </a:p>
          <a:p>
            <a:pPr algn="ctr"/>
            <a:endParaRPr lang="fr-FR" sz="900" b="1" dirty="0">
              <a:ln/>
              <a:solidFill>
                <a:schemeClr val="accent3"/>
              </a:solidFill>
              <a:latin typeface="Arial" charset="0"/>
              <a:ea typeface="ＭＳ Ｐゴシック" pitchFamily="-44" charset="-128"/>
            </a:endParaRPr>
          </a:p>
          <a:p>
            <a:pPr algn="ctr"/>
            <a:endParaRPr lang="fr-FR" sz="1400" b="1" dirty="0">
              <a:ln/>
              <a:solidFill>
                <a:schemeClr val="accent3"/>
              </a:solidFill>
              <a:latin typeface="Arial" charset="0"/>
              <a:ea typeface="ＭＳ Ｐゴシック" pitchFamily="-44" charset="-128"/>
            </a:endParaRPr>
          </a:p>
          <a:p>
            <a:pPr algn="ctr"/>
            <a:endParaRPr lang="fr-FR" sz="1400" b="1" dirty="0">
              <a:ln/>
              <a:solidFill>
                <a:schemeClr val="accent3"/>
              </a:solidFill>
              <a:latin typeface="Arial" charset="0"/>
              <a:ea typeface="ＭＳ Ｐゴシック" pitchFamily="-44" charset="-128"/>
            </a:endParaRPr>
          </a:p>
          <a:p>
            <a:pPr algn="ctr"/>
            <a:endParaRPr lang="fr-FR" sz="1400" b="1" dirty="0">
              <a:ln/>
              <a:solidFill>
                <a:schemeClr val="accent3"/>
              </a:solidFill>
              <a:latin typeface="Arial" charset="0"/>
              <a:ea typeface="ＭＳ Ｐゴシック" pitchFamily="-44" charset="-128"/>
            </a:endParaRPr>
          </a:p>
          <a:p>
            <a:pPr algn="ctr"/>
            <a:r>
              <a:rPr lang="fr-FR" sz="1400" b="1" dirty="0" err="1">
                <a:ln/>
                <a:solidFill>
                  <a:srgbClr val="FF0000"/>
                </a:solidFill>
                <a:latin typeface="Arial" charset="0"/>
                <a:ea typeface="ＭＳ Ｐゴシック" pitchFamily="-44" charset="-128"/>
              </a:rPr>
              <a:t>Monodisciplinarité</a:t>
            </a:r>
            <a:endParaRPr lang="fr-FR" sz="1400" b="1" dirty="0">
              <a:ln/>
              <a:solidFill>
                <a:srgbClr val="FF0000"/>
              </a:solidFill>
              <a:latin typeface="Arial" charset="0"/>
              <a:ea typeface="ＭＳ Ｐゴシック" pitchFamily="-44" charset="-128"/>
            </a:endParaRPr>
          </a:p>
          <a:p>
            <a:pPr algn="ctr"/>
            <a:endParaRPr lang="fr-FR" sz="900" b="1" dirty="0">
              <a:ln/>
              <a:solidFill>
                <a:schemeClr val="accent3"/>
              </a:solidFill>
              <a:latin typeface="Arial" charset="0"/>
              <a:ea typeface="ＭＳ Ｐゴシック" pitchFamily="-44" charset="-128"/>
            </a:endParaRPr>
          </a:p>
          <a:p>
            <a:pPr algn="ctr"/>
            <a:endParaRPr lang="fr-FR" sz="900" b="1" dirty="0">
              <a:ln/>
              <a:solidFill>
                <a:schemeClr val="accent3"/>
              </a:solidFill>
              <a:latin typeface="Arial" charset="0"/>
              <a:ea typeface="ＭＳ Ｐゴシック" pitchFamily="-44" charset="-128"/>
            </a:endParaRPr>
          </a:p>
        </p:txBody>
      </p:sp>
      <p:sp>
        <p:nvSpPr>
          <p:cNvPr id="10" name="Oval 9"/>
          <p:cNvSpPr/>
          <p:nvPr/>
        </p:nvSpPr>
        <p:spPr bwMode="auto">
          <a:xfrm>
            <a:off x="2620144" y="3011995"/>
            <a:ext cx="1278376" cy="432682"/>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a:effectLst/>
                <a:latin typeface="Arial" charset="0"/>
                <a:ea typeface="ＭＳ Ｐゴシック" pitchFamily="-44" charset="-128"/>
              </a:rPr>
              <a:t>Jouer de la musique</a:t>
            </a:r>
          </a:p>
        </p:txBody>
      </p:sp>
      <p:sp>
        <p:nvSpPr>
          <p:cNvPr id="11" name="Oval 10"/>
          <p:cNvSpPr/>
          <p:nvPr/>
        </p:nvSpPr>
        <p:spPr bwMode="auto">
          <a:xfrm>
            <a:off x="3932812" y="4106072"/>
            <a:ext cx="1278376" cy="432682"/>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fr-FR" sz="1400" dirty="0">
                <a:solidFill>
                  <a:sysClr val="windowText" lastClr="000000"/>
                </a:solidFill>
                <a:latin typeface="Arial" charset="0"/>
                <a:ea typeface="ＭＳ Ｐゴシック" pitchFamily="-44" charset="-128"/>
              </a:rPr>
              <a:t>Créativité musicale</a:t>
            </a:r>
            <a:endParaRPr kumimoji="0" lang="fr-FR" sz="1400" b="0" i="0" u="none" strike="noStrike" cap="none" normalizeH="0" baseline="0" dirty="0">
              <a:effectLst/>
              <a:latin typeface="Arial" charset="0"/>
              <a:ea typeface="ＭＳ Ｐゴシック" pitchFamily="-44" charset="-128"/>
            </a:endParaRPr>
          </a:p>
        </p:txBody>
      </p:sp>
      <p:sp>
        <p:nvSpPr>
          <p:cNvPr id="13" name="Oval 12"/>
          <p:cNvSpPr/>
          <p:nvPr/>
        </p:nvSpPr>
        <p:spPr bwMode="auto">
          <a:xfrm>
            <a:off x="5859825" y="3780320"/>
            <a:ext cx="1239974" cy="545978"/>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a:effectLst/>
                <a:latin typeface="Arial" charset="0"/>
                <a:ea typeface="ＭＳ Ｐゴシック" pitchFamily="-44" charset="-128"/>
              </a:rPr>
              <a:t>Dessiner la musique</a:t>
            </a:r>
          </a:p>
        </p:txBody>
      </p:sp>
      <p:sp>
        <p:nvSpPr>
          <p:cNvPr id="15" name="Oval 14"/>
          <p:cNvSpPr/>
          <p:nvPr/>
        </p:nvSpPr>
        <p:spPr bwMode="auto">
          <a:xfrm>
            <a:off x="5436096" y="2286305"/>
            <a:ext cx="1239974" cy="545978"/>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fr-FR" sz="1400" dirty="0">
                <a:solidFill>
                  <a:sysClr val="windowText" lastClr="000000"/>
                </a:solidFill>
                <a:latin typeface="Arial" charset="0"/>
                <a:ea typeface="ＭＳ Ｐゴシック" pitchFamily="-44" charset="-128"/>
              </a:rPr>
              <a:t>Écrire la musique</a:t>
            </a:r>
            <a:endParaRPr kumimoji="0" lang="fr-FR" sz="1400" b="0" i="0" u="none" strike="noStrike" cap="none" normalizeH="0" baseline="0" dirty="0">
              <a:effectLst/>
              <a:latin typeface="Arial" charset="0"/>
              <a:ea typeface="ＭＳ Ｐゴシック" pitchFamily="-44" charset="-128"/>
            </a:endParaRPr>
          </a:p>
        </p:txBody>
      </p:sp>
      <p:sp>
        <p:nvSpPr>
          <p:cNvPr id="17" name="Oval 16"/>
          <p:cNvSpPr/>
          <p:nvPr/>
        </p:nvSpPr>
        <p:spPr bwMode="auto">
          <a:xfrm>
            <a:off x="2631271" y="2223170"/>
            <a:ext cx="1278376" cy="432682"/>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fr-FR" sz="1400" dirty="0">
                <a:solidFill>
                  <a:sysClr val="windowText" lastClr="000000"/>
                </a:solidFill>
                <a:latin typeface="Arial" charset="0"/>
                <a:ea typeface="ＭＳ Ｐゴシック" pitchFamily="-44" charset="-128"/>
              </a:rPr>
              <a:t>« Musical »</a:t>
            </a:r>
            <a:endParaRPr kumimoji="0" lang="fr-FR" sz="1400" b="0" i="0" u="none" strike="noStrike" cap="none" normalizeH="0" baseline="0" dirty="0">
              <a:effectLst/>
              <a:latin typeface="Arial" charset="0"/>
              <a:ea typeface="ＭＳ Ｐゴシック" pitchFamily="-44" charset="-128"/>
            </a:endParaRPr>
          </a:p>
        </p:txBody>
      </p:sp>
      <p:sp>
        <p:nvSpPr>
          <p:cNvPr id="18" name="Oval 17"/>
          <p:cNvSpPr/>
          <p:nvPr/>
        </p:nvSpPr>
        <p:spPr bwMode="auto">
          <a:xfrm>
            <a:off x="3898520" y="4782088"/>
            <a:ext cx="1278376" cy="886997"/>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fr-FR" sz="1400" dirty="0">
                <a:solidFill>
                  <a:sysClr val="windowText" lastClr="000000"/>
                </a:solidFill>
                <a:latin typeface="Arial" charset="0"/>
                <a:ea typeface="ＭＳ Ｐゴシック" pitchFamily="-44" charset="-128"/>
              </a:rPr>
              <a:t>Mise en musique (Haïkus)</a:t>
            </a:r>
            <a:endParaRPr kumimoji="0" lang="fr-FR" sz="1400" b="0" i="0" u="none" strike="noStrike" cap="none" normalizeH="0" baseline="0" dirty="0">
              <a:effectLst/>
              <a:latin typeface="Arial" charset="0"/>
              <a:ea typeface="ＭＳ Ｐゴシック" pitchFamily="-44" charset="-128"/>
            </a:endParaRPr>
          </a:p>
        </p:txBody>
      </p:sp>
      <p:sp>
        <p:nvSpPr>
          <p:cNvPr id="22" name="Oval 21"/>
          <p:cNvSpPr/>
          <p:nvPr/>
        </p:nvSpPr>
        <p:spPr bwMode="auto">
          <a:xfrm>
            <a:off x="4042616" y="72712"/>
            <a:ext cx="1512168" cy="576373"/>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a:effectLst/>
                <a:latin typeface="Arial" charset="0"/>
                <a:ea typeface="ＭＳ Ｐゴシック" pitchFamily="-44" charset="-128"/>
              </a:rPr>
              <a:t>Musique et concentration</a:t>
            </a:r>
          </a:p>
        </p:txBody>
      </p:sp>
      <p:sp>
        <p:nvSpPr>
          <p:cNvPr id="23" name="Oval 22"/>
          <p:cNvSpPr/>
          <p:nvPr/>
        </p:nvSpPr>
        <p:spPr bwMode="auto">
          <a:xfrm>
            <a:off x="1424042" y="2499208"/>
            <a:ext cx="1278376" cy="432682"/>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a:effectLst/>
                <a:latin typeface="Arial" charset="0"/>
                <a:ea typeface="ＭＳ Ｐゴシック" pitchFamily="-44" charset="-128"/>
              </a:rPr>
              <a:t>Effet social</a:t>
            </a:r>
          </a:p>
        </p:txBody>
      </p:sp>
      <p:sp>
        <p:nvSpPr>
          <p:cNvPr id="24" name="Oval 23"/>
          <p:cNvSpPr/>
          <p:nvPr/>
        </p:nvSpPr>
        <p:spPr bwMode="auto">
          <a:xfrm>
            <a:off x="2166649" y="5124104"/>
            <a:ext cx="1278376" cy="644871"/>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a:effectLst/>
                <a:latin typeface="Arial" charset="0"/>
                <a:ea typeface="ＭＳ Ｐゴシック" pitchFamily="-44" charset="-128"/>
              </a:rPr>
              <a:t>Musique et émotions</a:t>
            </a:r>
          </a:p>
        </p:txBody>
      </p:sp>
      <p:sp>
        <p:nvSpPr>
          <p:cNvPr id="25" name="Oval 24"/>
          <p:cNvSpPr/>
          <p:nvPr/>
        </p:nvSpPr>
        <p:spPr bwMode="auto">
          <a:xfrm>
            <a:off x="2805837" y="352749"/>
            <a:ext cx="1198909" cy="576373"/>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a:effectLst/>
                <a:latin typeface="Arial" charset="0"/>
                <a:ea typeface="ＭＳ Ｐゴシック" pitchFamily="-44" charset="-128"/>
              </a:rPr>
              <a:t>Pauses musicales</a:t>
            </a:r>
          </a:p>
        </p:txBody>
      </p:sp>
      <p:sp>
        <p:nvSpPr>
          <p:cNvPr id="26" name="Oval 25"/>
          <p:cNvSpPr/>
          <p:nvPr/>
        </p:nvSpPr>
        <p:spPr bwMode="auto">
          <a:xfrm>
            <a:off x="1380444" y="3755790"/>
            <a:ext cx="1630776" cy="576373"/>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fr-FR" sz="1400" dirty="0"/>
              <a:t>Apprentissage de langues</a:t>
            </a:r>
            <a:endParaRPr kumimoji="0" lang="fr-FR" sz="1400" b="0" i="0" u="none" strike="noStrike" cap="none" normalizeH="0" baseline="0" dirty="0">
              <a:effectLst/>
              <a:latin typeface="Arial" charset="0"/>
              <a:ea typeface="ＭＳ Ｐゴシック" pitchFamily="-44" charset="-128"/>
            </a:endParaRPr>
          </a:p>
        </p:txBody>
      </p:sp>
      <p:sp>
        <p:nvSpPr>
          <p:cNvPr id="27" name="Oval 26"/>
          <p:cNvSpPr/>
          <p:nvPr/>
        </p:nvSpPr>
        <p:spPr bwMode="auto">
          <a:xfrm>
            <a:off x="3545953" y="4622328"/>
            <a:ext cx="2242710" cy="1495187"/>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fr-FR" b="1" dirty="0">
                <a:solidFill>
                  <a:srgbClr val="FF0000"/>
                </a:solidFill>
                <a:latin typeface="Arial" charset="0"/>
                <a:ea typeface="ＭＳ Ｐゴシック" pitchFamily="-44" charset="-128"/>
              </a:rPr>
              <a:t>Mise en musique (Haïkus</a:t>
            </a:r>
            <a:r>
              <a:rPr lang="fr-FR" dirty="0">
                <a:solidFill>
                  <a:sysClr val="windowText" lastClr="000000"/>
                </a:solidFill>
                <a:latin typeface="Arial" charset="0"/>
                <a:ea typeface="ＭＳ Ｐゴシック" pitchFamily="-44" charset="-128"/>
              </a:rPr>
              <a:t>)</a:t>
            </a:r>
            <a:endParaRPr kumimoji="0" lang="fr-FR" b="0" i="0" u="none" strike="noStrike" cap="none" normalizeH="0" baseline="0" dirty="0">
              <a:effectLst/>
              <a:latin typeface="Arial" charset="0"/>
              <a:ea typeface="ＭＳ Ｐゴシック" pitchFamily="-44" charset="-128"/>
            </a:endParaRPr>
          </a:p>
        </p:txBody>
      </p:sp>
    </p:spTree>
    <p:extLst>
      <p:ext uri="{BB962C8B-B14F-4D97-AF65-F5344CB8AC3E}">
        <p14:creationId xmlns:p14="http://schemas.microsoft.com/office/powerpoint/2010/main" val="282463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2000" fill="hold"/>
                                        <p:tgtEl>
                                          <p:spTgt spid="27"/>
                                        </p:tgtEl>
                                        <p:attrNameLst>
                                          <p:attrName>ppt_w</p:attrName>
                                        </p:attrNameLst>
                                      </p:cBhvr>
                                      <p:tavLst>
                                        <p:tav tm="0">
                                          <p:val>
                                            <p:fltVal val="0"/>
                                          </p:val>
                                        </p:tav>
                                        <p:tav tm="100000">
                                          <p:val>
                                            <p:strVal val="#ppt_w"/>
                                          </p:val>
                                        </p:tav>
                                      </p:tavLst>
                                    </p:anim>
                                    <p:anim calcmode="lin" valueType="num">
                                      <p:cBhvr>
                                        <p:cTn id="8" dur="2000" fill="hold"/>
                                        <p:tgtEl>
                                          <p:spTgt spid="27"/>
                                        </p:tgtEl>
                                        <p:attrNameLst>
                                          <p:attrName>ppt_h</p:attrName>
                                        </p:attrNameLst>
                                      </p:cBhvr>
                                      <p:tavLst>
                                        <p:tav tm="0">
                                          <p:val>
                                            <p:fltVal val="0"/>
                                          </p:val>
                                        </p:tav>
                                        <p:tav tm="100000">
                                          <p:val>
                                            <p:strVal val="#ppt_h"/>
                                          </p:val>
                                        </p:tav>
                                      </p:tavLst>
                                    </p:anim>
                                    <p:animEffect transition="in" filter="fade">
                                      <p:cBhvr>
                                        <p:cTn id="9"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2ECB6"/>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8889"/>
            <a:ext cx="8229600" cy="1143000"/>
          </a:xfrm>
        </p:spPr>
        <p:txBody>
          <a:bodyPr/>
          <a:lstStyle/>
          <a:p>
            <a:r>
              <a:rPr lang="de-CH" dirty="0" err="1" smtClean="0"/>
              <a:t>Exemple</a:t>
            </a:r>
            <a:r>
              <a:rPr lang="de-CH" dirty="0" smtClean="0"/>
              <a:t>: Le </a:t>
            </a:r>
            <a:r>
              <a:rPr lang="de-CH" dirty="0" err="1" smtClean="0"/>
              <a:t>haïku</a:t>
            </a:r>
            <a:endParaRPr lang="fr-FR" dirty="0"/>
          </a:p>
        </p:txBody>
      </p:sp>
      <p:sp>
        <p:nvSpPr>
          <p:cNvPr id="4" name="Fußzeilenplatzhalter 3"/>
          <p:cNvSpPr>
            <a:spLocks noGrp="1"/>
          </p:cNvSpPr>
          <p:nvPr>
            <p:ph type="ftr" sz="quarter" idx="11"/>
          </p:nvPr>
        </p:nvSpPr>
        <p:spPr/>
        <p:txBody>
          <a:bodyPr/>
          <a:lstStyle/>
          <a:p>
            <a:endParaRPr lang="en-US" altLang="fr-FR" dirty="0"/>
          </a:p>
        </p:txBody>
      </p:sp>
      <p:sp>
        <p:nvSpPr>
          <p:cNvPr id="5" name="Foliennummernplatzhalter 4"/>
          <p:cNvSpPr>
            <a:spLocks noGrp="1"/>
          </p:cNvSpPr>
          <p:nvPr>
            <p:ph type="sldNum" sz="quarter" idx="12"/>
          </p:nvPr>
        </p:nvSpPr>
        <p:spPr/>
        <p:txBody>
          <a:bodyPr/>
          <a:lstStyle/>
          <a:p>
            <a:fld id="{94DDF779-049D-4D45-8638-FD0C66CBAEE0}" type="slidenum">
              <a:rPr lang="en-US" altLang="fr-FR" smtClean="0"/>
              <a:pPr/>
              <a:t>12</a:t>
            </a:fld>
            <a:endParaRPr lang="en-US" altLang="fr-FR" dirty="0"/>
          </a:p>
        </p:txBody>
      </p:sp>
      <p:sp>
        <p:nvSpPr>
          <p:cNvPr id="7" name="Rectangle 6"/>
          <p:cNvSpPr/>
          <p:nvPr/>
        </p:nvSpPr>
        <p:spPr>
          <a:xfrm>
            <a:off x="4067944" y="129423"/>
            <a:ext cx="4680520" cy="646331"/>
          </a:xfrm>
          <a:prstGeom prst="rect">
            <a:avLst/>
          </a:prstGeom>
        </p:spPr>
        <p:txBody>
          <a:bodyPr wrap="square">
            <a:spAutoFit/>
          </a:bodyPr>
          <a:lstStyle/>
          <a:p>
            <a:pPr lvl="4">
              <a:spcBef>
                <a:spcPct val="20000"/>
              </a:spcBef>
            </a:pPr>
            <a:r>
              <a:rPr lang="fr-FR" sz="1200" dirty="0">
                <a:latin typeface="Arial" charset="0"/>
                <a:ea typeface="ＭＳ Ｐゴシック" pitchFamily="-44" charset="-128"/>
              </a:rPr>
              <a:t>http://www.anne-brousmiche.fr/pages/carnets-de-haikus/au-gre-des-saisons/ete.html</a:t>
            </a:r>
          </a:p>
        </p:txBody>
      </p:sp>
      <p:sp>
        <p:nvSpPr>
          <p:cNvPr id="3" name="Content Placeholder 2"/>
          <p:cNvSpPr>
            <a:spLocks noGrp="1"/>
          </p:cNvSpPr>
          <p:nvPr>
            <p:ph idx="1"/>
          </p:nvPr>
        </p:nvSpPr>
        <p:spPr/>
        <p:txBody>
          <a:bodyPr/>
          <a:lstStyle/>
          <a:p>
            <a:endParaRPr lang="en-GB" dirty="0"/>
          </a:p>
        </p:txBody>
      </p:sp>
      <p:pic>
        <p:nvPicPr>
          <p:cNvPr id="8" name="Picture 7"/>
          <p:cNvPicPr>
            <a:picLocks noChangeAspect="1"/>
          </p:cNvPicPr>
          <p:nvPr/>
        </p:nvPicPr>
        <p:blipFill>
          <a:blip r:embed="rId3"/>
          <a:stretch>
            <a:fillRect/>
          </a:stretch>
        </p:blipFill>
        <p:spPr>
          <a:xfrm>
            <a:off x="1231560" y="1019151"/>
            <a:ext cx="6680879" cy="5464199"/>
          </a:xfrm>
          <a:prstGeom prst="rect">
            <a:avLst/>
          </a:prstGeom>
        </p:spPr>
      </p:pic>
    </p:spTree>
    <p:extLst>
      <p:ext uri="{BB962C8B-B14F-4D97-AF65-F5344CB8AC3E}">
        <p14:creationId xmlns:p14="http://schemas.microsoft.com/office/powerpoint/2010/main" val="15957615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2ECB6"/>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23528" y="0"/>
            <a:ext cx="8229600" cy="1143000"/>
          </a:xfrm>
        </p:spPr>
        <p:txBody>
          <a:bodyPr/>
          <a:lstStyle/>
          <a:p>
            <a:r>
              <a:rPr lang="de-CH" dirty="0"/>
              <a:t>La </a:t>
            </a:r>
            <a:r>
              <a:rPr lang="de-CH" dirty="0" err="1"/>
              <a:t>transdisciplinarité</a:t>
            </a:r>
            <a:endParaRPr lang="fr-FR" dirty="0"/>
          </a:p>
        </p:txBody>
      </p:sp>
      <p:pic>
        <p:nvPicPr>
          <p:cNvPr id="6" name="Content Placeholder 5"/>
          <p:cNvPicPr>
            <a:picLocks noGrp="1" noChangeAspect="1"/>
          </p:cNvPicPr>
          <p:nvPr>
            <p:ph idx="1"/>
          </p:nvPr>
        </p:nvPicPr>
        <p:blipFill>
          <a:blip r:embed="rId3"/>
          <a:stretch>
            <a:fillRect/>
          </a:stretch>
        </p:blipFill>
        <p:spPr>
          <a:xfrm>
            <a:off x="1619672" y="1160731"/>
            <a:ext cx="5904656" cy="5321793"/>
          </a:xfrm>
          <a:prstGeom prst="rect">
            <a:avLst/>
          </a:prstGeom>
        </p:spPr>
      </p:pic>
      <p:sp>
        <p:nvSpPr>
          <p:cNvPr id="4" name="Fußzeilenplatzhalter 3"/>
          <p:cNvSpPr>
            <a:spLocks noGrp="1"/>
          </p:cNvSpPr>
          <p:nvPr>
            <p:ph type="ftr" sz="quarter" idx="11"/>
          </p:nvPr>
        </p:nvSpPr>
        <p:spPr/>
        <p:txBody>
          <a:bodyPr/>
          <a:lstStyle/>
          <a:p>
            <a:endParaRPr lang="en-US" altLang="fr-FR" dirty="0"/>
          </a:p>
        </p:txBody>
      </p:sp>
      <p:sp>
        <p:nvSpPr>
          <p:cNvPr id="5" name="Foliennummernplatzhalter 4"/>
          <p:cNvSpPr>
            <a:spLocks noGrp="1"/>
          </p:cNvSpPr>
          <p:nvPr>
            <p:ph type="sldNum" sz="quarter" idx="12"/>
          </p:nvPr>
        </p:nvSpPr>
        <p:spPr/>
        <p:txBody>
          <a:bodyPr/>
          <a:lstStyle/>
          <a:p>
            <a:fld id="{94DDF779-049D-4D45-8638-FD0C66CBAEE0}" type="slidenum">
              <a:rPr lang="en-US" altLang="fr-FR" smtClean="0"/>
              <a:pPr/>
              <a:t>13</a:t>
            </a:fld>
            <a:endParaRPr lang="en-US" altLang="fr-FR" dirty="0"/>
          </a:p>
        </p:txBody>
      </p:sp>
      <p:sp>
        <p:nvSpPr>
          <p:cNvPr id="7" name="Rectangle 6"/>
          <p:cNvSpPr/>
          <p:nvPr/>
        </p:nvSpPr>
        <p:spPr>
          <a:xfrm>
            <a:off x="2987824" y="129423"/>
            <a:ext cx="5760640" cy="498598"/>
          </a:xfrm>
          <a:prstGeom prst="rect">
            <a:avLst/>
          </a:prstGeom>
        </p:spPr>
        <p:txBody>
          <a:bodyPr wrap="square">
            <a:spAutoFit/>
          </a:bodyPr>
          <a:lstStyle/>
          <a:p>
            <a:pPr marL="2057400" lvl="4" indent="-228600">
              <a:spcBef>
                <a:spcPct val="20000"/>
              </a:spcBef>
              <a:buFont typeface="Arial" panose="020B0604020202020204" pitchFamily="34" charset="0"/>
              <a:buChar char="»"/>
            </a:pPr>
            <a:r>
              <a:rPr lang="fr-FR" sz="1200" dirty="0">
                <a:latin typeface="Arial" charset="0"/>
                <a:ea typeface="ＭＳ Ｐゴシック" pitchFamily="-44" charset="-128"/>
              </a:rPr>
              <a:t>Éducation musicale et interdisciplinarité 2016, p. 2</a:t>
            </a:r>
          </a:p>
          <a:p>
            <a:pPr lvl="4">
              <a:spcBef>
                <a:spcPct val="20000"/>
              </a:spcBef>
            </a:pPr>
            <a:endParaRPr lang="fr-FR" sz="1200" dirty="0">
              <a:latin typeface="Arial" charset="0"/>
              <a:ea typeface="ＭＳ Ｐゴシック" pitchFamily="-44" charset="-128"/>
            </a:endParaRPr>
          </a:p>
        </p:txBody>
      </p:sp>
    </p:spTree>
    <p:extLst>
      <p:ext uri="{BB962C8B-B14F-4D97-AF65-F5344CB8AC3E}">
        <p14:creationId xmlns:p14="http://schemas.microsoft.com/office/powerpoint/2010/main" val="25270481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2ECB6"/>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9144000" cy="1143000"/>
          </a:xfrm>
        </p:spPr>
        <p:txBody>
          <a:bodyPr/>
          <a:lstStyle/>
          <a:p>
            <a:r>
              <a:rPr lang="fr-FR" dirty="0" smtClean="0"/>
              <a:t>La  transdisciplinarité</a:t>
            </a:r>
            <a:endParaRPr lang="fr-FR" dirty="0"/>
          </a:p>
        </p:txBody>
      </p:sp>
      <p:sp>
        <p:nvSpPr>
          <p:cNvPr id="4" name="Fußzeilenplatzhalter 3"/>
          <p:cNvSpPr>
            <a:spLocks noGrp="1"/>
          </p:cNvSpPr>
          <p:nvPr>
            <p:ph type="ftr" sz="quarter" idx="11"/>
          </p:nvPr>
        </p:nvSpPr>
        <p:spPr/>
        <p:txBody>
          <a:bodyPr/>
          <a:lstStyle/>
          <a:p>
            <a:endParaRPr lang="fr-FR" altLang="fr-FR" dirty="0"/>
          </a:p>
        </p:txBody>
      </p:sp>
      <p:sp>
        <p:nvSpPr>
          <p:cNvPr id="5" name="Foliennummernplatzhalter 4"/>
          <p:cNvSpPr>
            <a:spLocks noGrp="1"/>
          </p:cNvSpPr>
          <p:nvPr>
            <p:ph type="sldNum" sz="quarter" idx="12"/>
          </p:nvPr>
        </p:nvSpPr>
        <p:spPr/>
        <p:txBody>
          <a:bodyPr/>
          <a:lstStyle/>
          <a:p>
            <a:fld id="{94DDF779-049D-4D45-8638-FD0C66CBAEE0}" type="slidenum">
              <a:rPr lang="fr-FR" altLang="fr-FR" smtClean="0"/>
              <a:pPr/>
              <a:t>14</a:t>
            </a:fld>
            <a:endParaRPr lang="fr-FR" altLang="fr-FR" dirty="0"/>
          </a:p>
        </p:txBody>
      </p:sp>
      <p:sp>
        <p:nvSpPr>
          <p:cNvPr id="18" name="Oval 17"/>
          <p:cNvSpPr/>
          <p:nvPr/>
        </p:nvSpPr>
        <p:spPr bwMode="auto">
          <a:xfrm>
            <a:off x="1856209" y="1510303"/>
            <a:ext cx="5218335" cy="5279043"/>
          </a:xfrm>
          <a:prstGeom prst="ellipse">
            <a:avLst/>
          </a:prstGeom>
          <a:gradFill flip="none" rotWithShape="1">
            <a:gsLst>
              <a:gs pos="0">
                <a:srgbClr val="A5FDEE">
                  <a:shade val="30000"/>
                  <a:satMod val="115000"/>
                </a:srgbClr>
              </a:gs>
              <a:gs pos="30000">
                <a:srgbClr val="A5FDEE">
                  <a:shade val="67500"/>
                  <a:satMod val="115000"/>
                </a:srgbClr>
              </a:gs>
              <a:gs pos="45000">
                <a:srgbClr val="A5FDEE">
                  <a:shade val="100000"/>
                  <a:satMod val="115000"/>
                </a:srgbClr>
              </a:gs>
            </a:gsLst>
            <a:path path="circle">
              <a:fillToRect l="50000" t="50000" r="50000" b="50000"/>
            </a:path>
            <a:tileRect/>
          </a:gradFill>
          <a:ln w="9525" cap="flat" cmpd="sng" algn="ctr">
            <a:noFill/>
            <a:prstDash val="solid"/>
            <a:round/>
            <a:headEnd type="none" w="med" len="med"/>
            <a:tailEnd type="none" w="med" len="med"/>
          </a:ln>
          <a:effectLst/>
          <a:extLst/>
        </p:spPr>
        <p:txBody>
          <a:bodyPr vert="horz" wrap="square" lIns="0" tIns="0" rIns="0" bIns="0" numCol="1" rtlCol="0" anchor="t" anchorCtr="0" compatLnSpc="1">
            <a:prstTxWarp prst="textArchUp">
              <a:avLst/>
            </a:prstTxWarp>
            <a:scene3d>
              <a:camera prst="orthographicFront"/>
              <a:lightRig rig="harsh" dir="t"/>
            </a:scene3d>
            <a:sp3d extrusionH="57150" prstMaterial="matte">
              <a:bevelT w="63500" h="12700" prst="angle"/>
              <a:contourClr>
                <a:schemeClr val="bg1">
                  <a:lumMod val="65000"/>
                </a:schemeClr>
              </a:contourClr>
            </a:sp3d>
          </a:bodyPr>
          <a:lstStyle/>
          <a:p>
            <a:pPr algn="ctr"/>
            <a:r>
              <a:rPr lang="fr-FR" b="1" dirty="0">
                <a:ln/>
                <a:solidFill>
                  <a:srgbClr val="FF0000"/>
                </a:solidFill>
                <a:latin typeface="Arial" charset="0"/>
                <a:ea typeface="ＭＳ Ｐゴシック" pitchFamily="-44" charset="-128"/>
              </a:rPr>
              <a:t>Optique transdisciplinaire</a:t>
            </a:r>
          </a:p>
        </p:txBody>
      </p:sp>
      <p:sp>
        <p:nvSpPr>
          <p:cNvPr id="19" name="Oval 18"/>
          <p:cNvSpPr/>
          <p:nvPr/>
        </p:nvSpPr>
        <p:spPr bwMode="auto">
          <a:xfrm>
            <a:off x="3560580" y="3481831"/>
            <a:ext cx="1872208" cy="1326864"/>
          </a:xfrm>
          <a:prstGeom prst="ellipse">
            <a:avLst/>
          </a:prstGeom>
          <a:gradFill flip="none" rotWithShape="1">
            <a:gsLst>
              <a:gs pos="0">
                <a:schemeClr val="accent1">
                  <a:lumMod val="5000"/>
                  <a:lumOff val="95000"/>
                </a:schemeClr>
              </a:gs>
              <a:gs pos="30000">
                <a:schemeClr val="accent1">
                  <a:lumMod val="45000"/>
                  <a:lumOff val="55000"/>
                </a:schemeClr>
              </a:gs>
              <a:gs pos="39000">
                <a:schemeClr val="accent1">
                  <a:lumMod val="45000"/>
                  <a:lumOff val="55000"/>
                </a:schemeClr>
              </a:gs>
              <a:gs pos="68000">
                <a:schemeClr val="accent1">
                  <a:lumMod val="61000"/>
                </a:schemeClr>
              </a:gs>
            </a:gsLst>
            <a:lin ang="5400000" scaled="1"/>
            <a:tileRect/>
          </a:gradFill>
          <a:ln w="9525"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a:extLst/>
        </p:spPr>
        <p:txBody>
          <a:bodyPr vert="horz" wrap="square" lIns="0" tIns="0" rIns="0" bIns="0" numCol="1" rtlCol="0" anchor="ctr" anchorCtr="1" compatLnSpc="1">
            <a:prstTxWarp prst="textPlain">
              <a:avLst/>
            </a:prstTxWarp>
          </a:bodyPr>
          <a:lstStyle/>
          <a:p>
            <a:pPr algn="ctr"/>
            <a:r>
              <a:rPr lang="fr-FR" sz="500" dirty="0" smtClean="0">
                <a:latin typeface="Arial" charset="0"/>
                <a:ea typeface="ＭＳ Ｐゴシック" pitchFamily="-44" charset="-128"/>
              </a:rPr>
              <a:t>EM</a:t>
            </a:r>
            <a:endParaRPr lang="fr-FR" sz="500" dirty="0">
              <a:latin typeface="Arial" charset="0"/>
              <a:ea typeface="ＭＳ Ｐゴシック" pitchFamily="-44" charset="-128"/>
            </a:endParaRPr>
          </a:p>
        </p:txBody>
      </p:sp>
      <p:sp>
        <p:nvSpPr>
          <p:cNvPr id="24" name="Oval 23"/>
          <p:cNvSpPr/>
          <p:nvPr/>
        </p:nvSpPr>
        <p:spPr bwMode="auto">
          <a:xfrm>
            <a:off x="3768636" y="5071582"/>
            <a:ext cx="1393480" cy="869176"/>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fr-FR" sz="2000" dirty="0" smtClean="0">
                <a:solidFill>
                  <a:sysClr val="windowText" lastClr="000000"/>
                </a:solidFill>
                <a:latin typeface="Arial" charset="0"/>
                <a:ea typeface="ＭＳ Ｐゴシック" pitchFamily="-44" charset="-128"/>
              </a:rPr>
              <a:t>Haïku écrit</a:t>
            </a:r>
            <a:endParaRPr lang="fr-FR" sz="2000" dirty="0">
              <a:solidFill>
                <a:sysClr val="windowText" lastClr="000000"/>
              </a:solidFill>
              <a:latin typeface="Arial" charset="0"/>
              <a:ea typeface="ＭＳ Ｐゴシック" pitchFamily="-44" charset="-128"/>
            </a:endParaRPr>
          </a:p>
        </p:txBody>
      </p:sp>
      <p:sp>
        <p:nvSpPr>
          <p:cNvPr id="25" name="Oval 24"/>
          <p:cNvSpPr/>
          <p:nvPr/>
        </p:nvSpPr>
        <p:spPr bwMode="auto">
          <a:xfrm>
            <a:off x="5447417" y="3209425"/>
            <a:ext cx="1471134" cy="847980"/>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fr-FR" sz="2000" dirty="0" smtClean="0">
                <a:solidFill>
                  <a:sysClr val="windowText" lastClr="000000"/>
                </a:solidFill>
                <a:latin typeface="Arial" charset="0"/>
                <a:ea typeface="ＭＳ Ｐゴシック" pitchFamily="-44" charset="-128"/>
              </a:rPr>
              <a:t>Haïku dessiné</a:t>
            </a:r>
            <a:endParaRPr lang="fr-FR" sz="2000" dirty="0">
              <a:solidFill>
                <a:sysClr val="windowText" lastClr="000000"/>
              </a:solidFill>
              <a:latin typeface="Arial" charset="0"/>
              <a:ea typeface="ＭＳ Ｐゴシック" pitchFamily="-44" charset="-128"/>
            </a:endParaRPr>
          </a:p>
        </p:txBody>
      </p:sp>
      <p:sp>
        <p:nvSpPr>
          <p:cNvPr id="28" name="Oval 27"/>
          <p:cNvSpPr/>
          <p:nvPr/>
        </p:nvSpPr>
        <p:spPr bwMode="auto">
          <a:xfrm>
            <a:off x="2044057" y="3209425"/>
            <a:ext cx="1416324" cy="1028177"/>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fr-FR" sz="2000" dirty="0" smtClean="0">
                <a:solidFill>
                  <a:sysClr val="windowText" lastClr="000000"/>
                </a:solidFill>
                <a:latin typeface="Arial" charset="0"/>
                <a:ea typeface="ＭＳ Ｐゴシック" pitchFamily="-44" charset="-128"/>
              </a:rPr>
              <a:t>Haïku mis en </a:t>
            </a:r>
            <a:r>
              <a:rPr lang="fr-FR" sz="2000" dirty="0">
                <a:solidFill>
                  <a:sysClr val="windowText" lastClr="000000"/>
                </a:solidFill>
                <a:latin typeface="Arial" charset="0"/>
                <a:ea typeface="ＭＳ Ｐゴシック" pitchFamily="-44" charset="-128"/>
              </a:rPr>
              <a:t>musique</a:t>
            </a:r>
            <a:endParaRPr kumimoji="0" lang="fr-FR" sz="2000" b="0" i="0" u="none" strike="noStrike" cap="none" normalizeH="0" baseline="0" dirty="0">
              <a:effectLst/>
              <a:latin typeface="Arial" charset="0"/>
              <a:ea typeface="ＭＳ Ｐゴシック" pitchFamily="-44" charset="-128"/>
            </a:endParaRPr>
          </a:p>
        </p:txBody>
      </p:sp>
    </p:spTree>
    <p:extLst>
      <p:ext uri="{BB962C8B-B14F-4D97-AF65-F5344CB8AC3E}">
        <p14:creationId xmlns:p14="http://schemas.microsoft.com/office/powerpoint/2010/main" val="1761954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D2ECB6"/>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La </a:t>
            </a:r>
            <a:r>
              <a:rPr lang="de-DE" dirty="0" err="1"/>
              <a:t>pluridisciplinarité</a:t>
            </a:r>
            <a:r>
              <a:rPr lang="de-DE" dirty="0"/>
              <a:t> </a:t>
            </a:r>
            <a:endParaRPr lang="fr-FR" dirty="0"/>
          </a:p>
        </p:txBody>
      </p:sp>
      <p:sp>
        <p:nvSpPr>
          <p:cNvPr id="4" name="Fußzeilenplatzhalter 3"/>
          <p:cNvSpPr>
            <a:spLocks noGrp="1"/>
          </p:cNvSpPr>
          <p:nvPr>
            <p:ph type="ftr" sz="quarter" idx="11"/>
          </p:nvPr>
        </p:nvSpPr>
        <p:spPr/>
        <p:txBody>
          <a:bodyPr/>
          <a:lstStyle/>
          <a:p>
            <a:endParaRPr lang="en-US" altLang="fr-FR" dirty="0"/>
          </a:p>
        </p:txBody>
      </p:sp>
      <p:sp>
        <p:nvSpPr>
          <p:cNvPr id="5" name="Foliennummernplatzhalter 4"/>
          <p:cNvSpPr>
            <a:spLocks noGrp="1"/>
          </p:cNvSpPr>
          <p:nvPr>
            <p:ph type="sldNum" sz="quarter" idx="12"/>
          </p:nvPr>
        </p:nvSpPr>
        <p:spPr/>
        <p:txBody>
          <a:bodyPr/>
          <a:lstStyle/>
          <a:p>
            <a:fld id="{94DDF779-049D-4D45-8638-FD0C66CBAEE0}" type="slidenum">
              <a:rPr lang="en-US" altLang="fr-FR" smtClean="0"/>
              <a:pPr/>
              <a:t>15</a:t>
            </a:fld>
            <a:endParaRPr lang="en-US" altLang="fr-FR" dirty="0"/>
          </a:p>
        </p:txBody>
      </p:sp>
      <p:sp>
        <p:nvSpPr>
          <p:cNvPr id="3" name="Content Placeholder 2"/>
          <p:cNvSpPr>
            <a:spLocks noGrp="1"/>
          </p:cNvSpPr>
          <p:nvPr>
            <p:ph idx="1"/>
          </p:nvPr>
        </p:nvSpPr>
        <p:spPr/>
        <p:txBody>
          <a:bodyPr/>
          <a:lstStyle/>
          <a:p>
            <a:endParaRPr lang="de-DE"/>
          </a:p>
        </p:txBody>
      </p:sp>
      <p:pic>
        <p:nvPicPr>
          <p:cNvPr id="7" name="Picture 6"/>
          <p:cNvPicPr>
            <a:picLocks noChangeAspect="1"/>
          </p:cNvPicPr>
          <p:nvPr/>
        </p:nvPicPr>
        <p:blipFill>
          <a:blip r:embed="rId3"/>
          <a:stretch>
            <a:fillRect/>
          </a:stretch>
        </p:blipFill>
        <p:spPr>
          <a:xfrm>
            <a:off x="827584" y="1324993"/>
            <a:ext cx="7146570" cy="5027243"/>
          </a:xfrm>
          <a:prstGeom prst="rect">
            <a:avLst/>
          </a:prstGeom>
        </p:spPr>
      </p:pic>
      <p:sp>
        <p:nvSpPr>
          <p:cNvPr id="6" name="Rectangle 5"/>
          <p:cNvSpPr/>
          <p:nvPr/>
        </p:nvSpPr>
        <p:spPr>
          <a:xfrm>
            <a:off x="2987824" y="129423"/>
            <a:ext cx="5760640" cy="720197"/>
          </a:xfrm>
          <a:prstGeom prst="rect">
            <a:avLst/>
          </a:prstGeom>
        </p:spPr>
        <p:txBody>
          <a:bodyPr wrap="square">
            <a:spAutoFit/>
          </a:bodyPr>
          <a:lstStyle/>
          <a:p>
            <a:pPr marL="2057400" lvl="4" indent="-228600">
              <a:spcBef>
                <a:spcPct val="20000"/>
              </a:spcBef>
              <a:buFont typeface="Arial" panose="020B0604020202020204" pitchFamily="34" charset="0"/>
              <a:buChar char="»"/>
            </a:pPr>
            <a:r>
              <a:rPr lang="fr-FR" sz="1200" dirty="0">
                <a:latin typeface="Arial" charset="0"/>
                <a:ea typeface="ＭＳ Ｐゴシック" pitchFamily="-44" charset="-128"/>
              </a:rPr>
              <a:t>Éducation musicale et interdisciplinarité 2016, p. 5</a:t>
            </a:r>
          </a:p>
          <a:p>
            <a:pPr marL="2057400" lvl="4" indent="-228600">
              <a:spcBef>
                <a:spcPct val="20000"/>
              </a:spcBef>
              <a:buFont typeface="Arial" panose="020B0604020202020204" pitchFamily="34" charset="0"/>
              <a:buChar char="»"/>
            </a:pPr>
            <a:r>
              <a:rPr lang="de-CH" sz="1200" dirty="0" err="1">
                <a:latin typeface="Arial" charset="0"/>
                <a:ea typeface="ＭＳ Ｐゴシック" pitchFamily="-44" charset="-128"/>
              </a:rPr>
              <a:t>Crisciuc</a:t>
            </a:r>
            <a:r>
              <a:rPr lang="de-CH" sz="1200" dirty="0">
                <a:latin typeface="Arial" charset="0"/>
                <a:ea typeface="ＭＳ Ｐゴシック" pitchFamily="-44" charset="-128"/>
              </a:rPr>
              <a:t> / </a:t>
            </a:r>
            <a:r>
              <a:rPr lang="de-CH" sz="1200" dirty="0" err="1">
                <a:latin typeface="Arial" charset="0"/>
                <a:ea typeface="ＭＳ Ｐゴシック" pitchFamily="-44" charset="-128"/>
              </a:rPr>
              <a:t>Cosumov</a:t>
            </a:r>
            <a:r>
              <a:rPr lang="de-CH" sz="1200" dirty="0">
                <a:latin typeface="Arial" charset="0"/>
                <a:ea typeface="ＭＳ Ｐゴシック" pitchFamily="-44" charset="-128"/>
              </a:rPr>
              <a:t> 2017, p. 38</a:t>
            </a:r>
            <a:endParaRPr lang="fr-FR" sz="1200" dirty="0">
              <a:latin typeface="Arial" charset="0"/>
              <a:ea typeface="ＭＳ Ｐゴシック" pitchFamily="-44" charset="-128"/>
            </a:endParaRPr>
          </a:p>
          <a:p>
            <a:pPr marL="2057400" lvl="4" indent="-228600">
              <a:spcBef>
                <a:spcPct val="20000"/>
              </a:spcBef>
              <a:buFont typeface="Arial" panose="020B0604020202020204" pitchFamily="34" charset="0"/>
              <a:buChar char="»"/>
            </a:pPr>
            <a:endParaRPr lang="fr-FR" sz="1200" dirty="0">
              <a:latin typeface="Arial" charset="0"/>
              <a:ea typeface="ＭＳ Ｐゴシック" pitchFamily="-44" charset="-128"/>
            </a:endParaRPr>
          </a:p>
        </p:txBody>
      </p:sp>
    </p:spTree>
    <p:extLst>
      <p:ext uri="{BB962C8B-B14F-4D97-AF65-F5344CB8AC3E}">
        <p14:creationId xmlns:p14="http://schemas.microsoft.com/office/powerpoint/2010/main" val="34080347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D2ECB6"/>
        </a:solidFill>
        <a:effectLst/>
      </p:bgPr>
    </p:bg>
    <p:spTree>
      <p:nvGrpSpPr>
        <p:cNvPr id="1" name=""/>
        <p:cNvGrpSpPr/>
        <p:nvPr/>
      </p:nvGrpSpPr>
      <p:grpSpPr>
        <a:xfrm>
          <a:off x="0" y="0"/>
          <a:ext cx="0" cy="0"/>
          <a:chOff x="0" y="0"/>
          <a:chExt cx="0" cy="0"/>
        </a:xfrm>
      </p:grpSpPr>
      <p:sp>
        <p:nvSpPr>
          <p:cNvPr id="24" name="TextBox 23"/>
          <p:cNvSpPr txBox="1"/>
          <p:nvPr/>
        </p:nvSpPr>
        <p:spPr>
          <a:xfrm flipH="1">
            <a:off x="265908" y="5276741"/>
            <a:ext cx="8608455" cy="646331"/>
          </a:xfrm>
          <a:prstGeom prst="rect">
            <a:avLst/>
          </a:prstGeom>
          <a:gradFill>
            <a:gsLst>
              <a:gs pos="8000">
                <a:srgbClr val="04E1EC"/>
              </a:gs>
              <a:gs pos="0">
                <a:schemeClr val="accent4">
                  <a:lumMod val="97000"/>
                  <a:lumOff val="3000"/>
                </a:schemeClr>
              </a:gs>
              <a:gs pos="89000">
                <a:schemeClr val="accent4">
                  <a:lumMod val="60000"/>
                  <a:lumOff val="40000"/>
                </a:schemeClr>
              </a:gs>
            </a:gsLst>
            <a:lin ang="16200000" scaled="1"/>
          </a:gradFill>
        </p:spPr>
        <p:txBody>
          <a:bodyPr wrap="square" rtlCol="0">
            <a:spAutoFit/>
          </a:bodyPr>
          <a:lstStyle/>
          <a:p>
            <a:pPr algn="ctr"/>
            <a:r>
              <a:rPr lang="fr-FR" sz="3600" dirty="0"/>
              <a:t>Haïku écrit, mise en musique, dessiné</a:t>
            </a:r>
          </a:p>
        </p:txBody>
      </p:sp>
      <p:sp>
        <p:nvSpPr>
          <p:cNvPr id="2" name="Titel 1"/>
          <p:cNvSpPr>
            <a:spLocks noGrp="1"/>
          </p:cNvSpPr>
          <p:nvPr>
            <p:ph type="title"/>
          </p:nvPr>
        </p:nvSpPr>
        <p:spPr>
          <a:xfrm>
            <a:off x="457200" y="-27384"/>
            <a:ext cx="8686800" cy="1143000"/>
          </a:xfrm>
        </p:spPr>
        <p:txBody>
          <a:bodyPr/>
          <a:lstStyle/>
          <a:p>
            <a:r>
              <a:rPr lang="fr-FR" dirty="0" smtClean="0"/>
              <a:t>La pluridisciplinarité</a:t>
            </a:r>
            <a:endParaRPr lang="fr-FR" dirty="0"/>
          </a:p>
        </p:txBody>
      </p:sp>
      <p:sp>
        <p:nvSpPr>
          <p:cNvPr id="4" name="Fußzeilenplatzhalter 3"/>
          <p:cNvSpPr>
            <a:spLocks noGrp="1"/>
          </p:cNvSpPr>
          <p:nvPr>
            <p:ph type="ftr" sz="quarter" idx="11"/>
          </p:nvPr>
        </p:nvSpPr>
        <p:spPr/>
        <p:txBody>
          <a:bodyPr/>
          <a:lstStyle/>
          <a:p>
            <a:endParaRPr lang="fr-FR" altLang="fr-FR" dirty="0"/>
          </a:p>
        </p:txBody>
      </p:sp>
      <p:sp>
        <p:nvSpPr>
          <p:cNvPr id="5" name="Foliennummernplatzhalter 4"/>
          <p:cNvSpPr>
            <a:spLocks noGrp="1"/>
          </p:cNvSpPr>
          <p:nvPr>
            <p:ph type="sldNum" sz="quarter" idx="12"/>
          </p:nvPr>
        </p:nvSpPr>
        <p:spPr/>
        <p:txBody>
          <a:bodyPr/>
          <a:lstStyle/>
          <a:p>
            <a:fld id="{94DDF779-049D-4D45-8638-FD0C66CBAEE0}" type="slidenum">
              <a:rPr lang="fr-FR" altLang="fr-FR" smtClean="0"/>
              <a:pPr/>
              <a:t>16</a:t>
            </a:fld>
            <a:endParaRPr lang="fr-FR" altLang="fr-FR" dirty="0"/>
          </a:p>
        </p:txBody>
      </p:sp>
      <p:sp>
        <p:nvSpPr>
          <p:cNvPr id="10" name="Flowchart: Connector 9"/>
          <p:cNvSpPr/>
          <p:nvPr/>
        </p:nvSpPr>
        <p:spPr bwMode="auto">
          <a:xfrm>
            <a:off x="3516513" y="1478598"/>
            <a:ext cx="2107247" cy="2025560"/>
          </a:xfrm>
          <a:prstGeom prst="flowChartConnector">
            <a:avLst/>
          </a:prstGeom>
          <a:solidFill>
            <a:srgbClr val="04E1E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CH" b="1" i="0" u="none" strike="noStrike" cap="none" normalizeH="0" baseline="0" dirty="0">
                <a:ln>
                  <a:noFill/>
                </a:ln>
                <a:solidFill>
                  <a:srgbClr val="FF0000"/>
                </a:solidFill>
                <a:effectLst/>
                <a:latin typeface="Arial" charset="0"/>
                <a:ea typeface="ＭＳ Ｐゴシック" pitchFamily="-44" charset="-128"/>
              </a:rPr>
              <a:t>Mise</a:t>
            </a:r>
            <a:r>
              <a:rPr kumimoji="0" lang="de-CH" b="1" i="0" u="none" strike="noStrike" cap="none" normalizeH="0" dirty="0">
                <a:ln>
                  <a:noFill/>
                </a:ln>
                <a:solidFill>
                  <a:srgbClr val="FF0000"/>
                </a:solidFill>
                <a:effectLst/>
                <a:latin typeface="Arial" charset="0"/>
                <a:ea typeface="ＭＳ Ｐゴシック" pitchFamily="-44" charset="-128"/>
              </a:rPr>
              <a:t> en </a:t>
            </a:r>
            <a:r>
              <a:rPr kumimoji="0" lang="de-CH" b="1" i="0" u="none" strike="noStrike" cap="none" normalizeH="0" dirty="0" err="1">
                <a:ln>
                  <a:noFill/>
                </a:ln>
                <a:solidFill>
                  <a:srgbClr val="FF0000"/>
                </a:solidFill>
                <a:effectLst/>
                <a:latin typeface="Arial" charset="0"/>
                <a:ea typeface="ＭＳ Ｐゴシック" pitchFamily="-44" charset="-128"/>
              </a:rPr>
              <a:t>musique</a:t>
            </a:r>
            <a:endParaRPr kumimoji="0" lang="fr-FR" b="1" i="0" u="none" strike="noStrike" cap="none" normalizeH="0" baseline="0" dirty="0">
              <a:ln>
                <a:noFill/>
              </a:ln>
              <a:solidFill>
                <a:srgbClr val="FF0000"/>
              </a:solidFill>
              <a:effectLst/>
              <a:latin typeface="Arial" charset="0"/>
              <a:ea typeface="ＭＳ Ｐゴシック" pitchFamily="-44" charset="-128"/>
            </a:endParaRPr>
          </a:p>
        </p:txBody>
      </p:sp>
      <p:sp>
        <p:nvSpPr>
          <p:cNvPr id="12" name="Flowchart: Connector 11"/>
          <p:cNvSpPr/>
          <p:nvPr/>
        </p:nvSpPr>
        <p:spPr bwMode="auto">
          <a:xfrm>
            <a:off x="6762492" y="1495738"/>
            <a:ext cx="2103922" cy="2023126"/>
          </a:xfrm>
          <a:prstGeom prst="flowChartConnector">
            <a:avLst/>
          </a:prstGeom>
          <a:solidFill>
            <a:srgbClr val="A5FDEE"/>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CH" b="1" i="0" u="none" strike="noStrike" cap="none" normalizeH="0" baseline="0" dirty="0" err="1">
                <a:ln>
                  <a:noFill/>
                </a:ln>
                <a:solidFill>
                  <a:srgbClr val="FF0000"/>
                </a:solidFill>
                <a:effectLst/>
                <a:latin typeface="Arial" charset="0"/>
                <a:ea typeface="ＭＳ Ｐゴシック" pitchFamily="-44" charset="-128"/>
              </a:rPr>
              <a:t>Dessiner</a:t>
            </a:r>
            <a:endParaRPr kumimoji="0" lang="fr-FR" b="1" i="0" u="none" strike="noStrike" cap="none" normalizeH="0" baseline="0" dirty="0">
              <a:ln>
                <a:noFill/>
              </a:ln>
              <a:solidFill>
                <a:srgbClr val="FF0000"/>
              </a:solidFill>
              <a:effectLst/>
              <a:latin typeface="Arial" charset="0"/>
              <a:ea typeface="ＭＳ Ｐゴシック" pitchFamily="-44" charset="-128"/>
            </a:endParaRPr>
          </a:p>
        </p:txBody>
      </p:sp>
      <p:sp>
        <p:nvSpPr>
          <p:cNvPr id="13" name="Flowchart: Connector 12"/>
          <p:cNvSpPr/>
          <p:nvPr/>
        </p:nvSpPr>
        <p:spPr bwMode="auto">
          <a:xfrm>
            <a:off x="257959" y="1478598"/>
            <a:ext cx="2119823" cy="2008420"/>
          </a:xfrm>
          <a:prstGeom prst="flowChartConnector">
            <a:avLst/>
          </a:prstGeom>
          <a:solidFill>
            <a:srgbClr val="D1FFF4"/>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de-CH" b="1" dirty="0" err="1">
                <a:solidFill>
                  <a:srgbClr val="FF0000"/>
                </a:solidFill>
                <a:latin typeface="Arial" charset="0"/>
                <a:ea typeface="ＭＳ Ｐゴシック" pitchFamily="-44" charset="-128"/>
              </a:rPr>
              <a:t>Écrire</a:t>
            </a:r>
            <a:endParaRPr kumimoji="0" lang="fr-FR" b="1" i="0" u="none" strike="noStrike" cap="none" normalizeH="0" baseline="0" dirty="0">
              <a:ln>
                <a:noFill/>
              </a:ln>
              <a:solidFill>
                <a:srgbClr val="FF0000"/>
              </a:solidFill>
              <a:effectLst/>
              <a:latin typeface="Arial" charset="0"/>
              <a:ea typeface="ＭＳ Ｐゴシック" pitchFamily="-44" charset="-128"/>
            </a:endParaRPr>
          </a:p>
        </p:txBody>
      </p:sp>
      <p:sp>
        <p:nvSpPr>
          <p:cNvPr id="3" name="TextBox 2"/>
          <p:cNvSpPr txBox="1"/>
          <p:nvPr/>
        </p:nvSpPr>
        <p:spPr>
          <a:xfrm flipH="1">
            <a:off x="988803" y="4430235"/>
            <a:ext cx="658132" cy="461665"/>
          </a:xfrm>
          <a:prstGeom prst="rect">
            <a:avLst/>
          </a:prstGeom>
          <a:solidFill>
            <a:srgbClr val="D1FFF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lt-LT"/>
            </a:defPPr>
            <a:lvl1pPr algn="ctr">
              <a:defRPr b="1">
                <a:solidFill>
                  <a:srgbClr val="FF0000"/>
                </a:solidFill>
                <a:latin typeface="Arial" charset="0"/>
                <a:ea typeface="ＭＳ Ｐゴシック" pitchFamily="-44" charset="-128"/>
              </a:defRPr>
            </a:lvl1pPr>
          </a:lstStyle>
          <a:p>
            <a:r>
              <a:rPr lang="de-CH" b="0" dirty="0">
                <a:solidFill>
                  <a:schemeClr val="tx1"/>
                </a:solidFill>
              </a:rPr>
              <a:t>AV</a:t>
            </a:r>
            <a:endParaRPr lang="fr-FR" b="0" dirty="0">
              <a:solidFill>
                <a:schemeClr val="tx1"/>
              </a:solidFill>
            </a:endParaRPr>
          </a:p>
        </p:txBody>
      </p:sp>
      <p:sp>
        <p:nvSpPr>
          <p:cNvPr id="15" name="TextBox 14"/>
          <p:cNvSpPr txBox="1"/>
          <p:nvPr/>
        </p:nvSpPr>
        <p:spPr>
          <a:xfrm flipH="1">
            <a:off x="4278392" y="4430235"/>
            <a:ext cx="658132" cy="461665"/>
          </a:xfrm>
          <a:prstGeom prst="rect">
            <a:avLst/>
          </a:prstGeom>
          <a:solidFill>
            <a:srgbClr val="04E1E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lt-LT"/>
            </a:defPPr>
            <a:lvl1pPr marL="0" marR="0" indent="0" algn="ctr" defTabSz="914400" latinLnBrk="0">
              <a:lnSpc>
                <a:spcPct val="100000"/>
              </a:lnSpc>
              <a:buClrTx/>
              <a:buSzTx/>
              <a:buFontTx/>
              <a:buNone/>
              <a:tabLst/>
              <a:defRPr kumimoji="0" b="1" i="0" u="none" strike="noStrike" cap="none" normalizeH="0" baseline="0">
                <a:ln>
                  <a:noFill/>
                </a:ln>
                <a:solidFill>
                  <a:srgbClr val="FF0000"/>
                </a:solidFill>
                <a:effectLst/>
                <a:latin typeface="Arial" charset="0"/>
                <a:ea typeface="ＭＳ Ｐゴシック" pitchFamily="-44" charset="-128"/>
              </a:defRPr>
            </a:lvl1pPr>
          </a:lstStyle>
          <a:p>
            <a:r>
              <a:rPr lang="de-CH" b="0" dirty="0">
                <a:solidFill>
                  <a:schemeClr val="tx1"/>
                </a:solidFill>
              </a:rPr>
              <a:t>EM</a:t>
            </a:r>
            <a:endParaRPr lang="fr-FR" b="0" dirty="0">
              <a:solidFill>
                <a:schemeClr val="tx1"/>
              </a:solidFill>
            </a:endParaRPr>
          </a:p>
        </p:txBody>
      </p:sp>
      <p:sp>
        <p:nvSpPr>
          <p:cNvPr id="16" name="TextBox 15"/>
          <p:cNvSpPr txBox="1"/>
          <p:nvPr/>
        </p:nvSpPr>
        <p:spPr>
          <a:xfrm flipH="1">
            <a:off x="7114125" y="4430235"/>
            <a:ext cx="1400654" cy="461665"/>
          </a:xfrm>
          <a:prstGeom prst="rect">
            <a:avLst/>
          </a:prstGeom>
          <a:solidFill>
            <a:srgbClr val="A5FDE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lt-LT"/>
            </a:defPPr>
            <a:lvl1pPr marL="0" marR="0" indent="0" algn="ctr" defTabSz="914400" latinLnBrk="0">
              <a:lnSpc>
                <a:spcPct val="100000"/>
              </a:lnSpc>
              <a:buClrTx/>
              <a:buSzTx/>
              <a:buFontTx/>
              <a:buNone/>
              <a:tabLst/>
              <a:defRPr kumimoji="0" b="1" i="0" u="none" strike="noStrike" cap="none" normalizeH="0" baseline="0">
                <a:ln>
                  <a:noFill/>
                </a:ln>
                <a:solidFill>
                  <a:srgbClr val="FF0000"/>
                </a:solidFill>
                <a:effectLst/>
                <a:latin typeface="Arial" charset="0"/>
                <a:ea typeface="ＭＳ Ｐゴシック" pitchFamily="-44" charset="-128"/>
              </a:defRPr>
            </a:lvl1pPr>
          </a:lstStyle>
          <a:p>
            <a:r>
              <a:rPr lang="de-CH" b="0" dirty="0">
                <a:solidFill>
                  <a:schemeClr val="tx1"/>
                </a:solidFill>
              </a:rPr>
              <a:t>Langue</a:t>
            </a:r>
            <a:endParaRPr lang="fr-FR" b="0" dirty="0">
              <a:solidFill>
                <a:schemeClr val="tx1"/>
              </a:solidFill>
            </a:endParaRPr>
          </a:p>
        </p:txBody>
      </p:sp>
      <p:sp>
        <p:nvSpPr>
          <p:cNvPr id="21" name="Down Arrow 20"/>
          <p:cNvSpPr/>
          <p:nvPr/>
        </p:nvSpPr>
        <p:spPr bwMode="auto">
          <a:xfrm>
            <a:off x="1295010" y="3487018"/>
            <a:ext cx="45719" cy="904258"/>
          </a:xfrm>
          <a:prstGeom prst="downArrow">
            <a:avLst/>
          </a:prstGeom>
          <a:solidFill>
            <a:srgbClr val="04D0E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a typeface="ＭＳ Ｐゴシック" pitchFamily="-44" charset="-128"/>
            </a:endParaRPr>
          </a:p>
        </p:txBody>
      </p:sp>
      <p:sp>
        <p:nvSpPr>
          <p:cNvPr id="22" name="Down Arrow 21"/>
          <p:cNvSpPr/>
          <p:nvPr/>
        </p:nvSpPr>
        <p:spPr bwMode="auto">
          <a:xfrm>
            <a:off x="4584599" y="3487018"/>
            <a:ext cx="45719" cy="904258"/>
          </a:xfrm>
          <a:prstGeom prst="downArrow">
            <a:avLst/>
          </a:prstGeom>
          <a:solidFill>
            <a:srgbClr val="04D0E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a typeface="ＭＳ Ｐゴシック" pitchFamily="-44" charset="-128"/>
            </a:endParaRPr>
          </a:p>
        </p:txBody>
      </p:sp>
      <p:sp>
        <p:nvSpPr>
          <p:cNvPr id="23" name="Down Arrow 22"/>
          <p:cNvSpPr/>
          <p:nvPr/>
        </p:nvSpPr>
        <p:spPr bwMode="auto">
          <a:xfrm>
            <a:off x="7791593" y="3525977"/>
            <a:ext cx="45719" cy="904258"/>
          </a:xfrm>
          <a:prstGeom prst="downArrow">
            <a:avLst/>
          </a:prstGeom>
          <a:solidFill>
            <a:srgbClr val="04D0E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a typeface="ＭＳ Ｐゴシック" pitchFamily="-44" charset="-128"/>
            </a:endParaRPr>
          </a:p>
        </p:txBody>
      </p:sp>
      <p:cxnSp>
        <p:nvCxnSpPr>
          <p:cNvPr id="27" name="Straight Arrow Connector 26"/>
          <p:cNvCxnSpPr>
            <a:stCxn id="3" idx="2"/>
          </p:cNvCxnSpPr>
          <p:nvPr/>
        </p:nvCxnSpPr>
        <p:spPr bwMode="auto">
          <a:xfrm>
            <a:off x="1317869" y="4891900"/>
            <a:ext cx="3023708" cy="35349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flipH="1">
            <a:off x="4873338" y="4908982"/>
            <a:ext cx="2941115" cy="36235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Arrow Connector 30"/>
          <p:cNvCxnSpPr/>
          <p:nvPr/>
        </p:nvCxnSpPr>
        <p:spPr bwMode="auto">
          <a:xfrm flipH="1">
            <a:off x="4604600" y="4891900"/>
            <a:ext cx="5715" cy="37943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47184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D2ECB6"/>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smtClean="0"/>
              <a:t>L’inter</a:t>
            </a:r>
            <a:r>
              <a:rPr lang="de-DE" dirty="0" err="1"/>
              <a:t>disciplinarité</a:t>
            </a:r>
            <a:r>
              <a:rPr lang="de-DE" dirty="0"/>
              <a:t> </a:t>
            </a:r>
            <a:endParaRPr lang="fr-FR" dirty="0"/>
          </a:p>
        </p:txBody>
      </p:sp>
      <p:sp>
        <p:nvSpPr>
          <p:cNvPr id="4" name="Fußzeilenplatzhalter 3"/>
          <p:cNvSpPr>
            <a:spLocks noGrp="1"/>
          </p:cNvSpPr>
          <p:nvPr>
            <p:ph type="ftr" sz="quarter" idx="11"/>
          </p:nvPr>
        </p:nvSpPr>
        <p:spPr/>
        <p:txBody>
          <a:bodyPr/>
          <a:lstStyle/>
          <a:p>
            <a:endParaRPr lang="en-US" altLang="fr-FR" dirty="0"/>
          </a:p>
        </p:txBody>
      </p:sp>
      <p:sp>
        <p:nvSpPr>
          <p:cNvPr id="5" name="Foliennummernplatzhalter 4"/>
          <p:cNvSpPr>
            <a:spLocks noGrp="1"/>
          </p:cNvSpPr>
          <p:nvPr>
            <p:ph type="sldNum" sz="quarter" idx="12"/>
          </p:nvPr>
        </p:nvSpPr>
        <p:spPr/>
        <p:txBody>
          <a:bodyPr/>
          <a:lstStyle/>
          <a:p>
            <a:fld id="{94DDF779-049D-4D45-8638-FD0C66CBAEE0}" type="slidenum">
              <a:rPr lang="en-US" altLang="fr-FR" smtClean="0"/>
              <a:pPr/>
              <a:t>17</a:t>
            </a:fld>
            <a:endParaRPr lang="en-US" altLang="fr-FR" dirty="0"/>
          </a:p>
        </p:txBody>
      </p:sp>
      <p:sp>
        <p:nvSpPr>
          <p:cNvPr id="3" name="Content Placeholder 2"/>
          <p:cNvSpPr>
            <a:spLocks noGrp="1"/>
          </p:cNvSpPr>
          <p:nvPr>
            <p:ph idx="1"/>
          </p:nvPr>
        </p:nvSpPr>
        <p:spPr>
          <a:xfrm>
            <a:off x="6156176" y="1276350"/>
            <a:ext cx="2983177" cy="4525963"/>
          </a:xfrm>
        </p:spPr>
        <p:txBody>
          <a:bodyPr>
            <a:normAutofit/>
          </a:bodyPr>
          <a:lstStyle/>
          <a:p>
            <a:r>
              <a:rPr lang="fr-FR" sz="2000" dirty="0"/>
              <a:t>Orienté vers </a:t>
            </a:r>
            <a:r>
              <a:rPr lang="fr-FR" sz="2000"/>
              <a:t>le produit</a:t>
            </a:r>
            <a:endParaRPr lang="fr-FR" sz="2000" dirty="0"/>
          </a:p>
          <a:p>
            <a:r>
              <a:rPr lang="fr-FR" sz="2000" dirty="0"/>
              <a:t>Ouverture à des aptitudes </a:t>
            </a:r>
            <a:r>
              <a:rPr lang="fr-FR" sz="2000" dirty="0" err="1"/>
              <a:t>méta-cognitives</a:t>
            </a:r>
            <a:r>
              <a:rPr lang="fr-FR" sz="2000" dirty="0"/>
              <a:t> telles</a:t>
            </a:r>
          </a:p>
          <a:p>
            <a:pPr lvl="1"/>
            <a:r>
              <a:rPr lang="fr-FR" sz="1600" dirty="0"/>
              <a:t>Pouvoir décisionnel</a:t>
            </a:r>
          </a:p>
          <a:p>
            <a:pPr lvl="1"/>
            <a:r>
              <a:rPr lang="fr-FR" sz="1600" dirty="0"/>
              <a:t>Résolution de problèmes</a:t>
            </a:r>
          </a:p>
          <a:p>
            <a:pPr lvl="1"/>
            <a:r>
              <a:rPr lang="fr-FR" sz="1600" dirty="0"/>
              <a:t>Techniques d’apprentissage effectives </a:t>
            </a:r>
          </a:p>
          <a:p>
            <a:pPr lvl="4"/>
            <a:r>
              <a:rPr lang="de-CH" sz="800" dirty="0" err="1">
                <a:latin typeface="Arial" charset="0"/>
                <a:ea typeface="ＭＳ Ｐゴシック" pitchFamily="-44" charset="-128"/>
              </a:rPr>
              <a:t>Crisciuc</a:t>
            </a:r>
            <a:r>
              <a:rPr lang="de-CH" sz="800" dirty="0">
                <a:latin typeface="Arial" charset="0"/>
                <a:ea typeface="ＭＳ Ｐゴシック" pitchFamily="-44" charset="-128"/>
              </a:rPr>
              <a:t> / </a:t>
            </a:r>
            <a:r>
              <a:rPr lang="de-CH" sz="800" dirty="0" err="1">
                <a:latin typeface="Arial" charset="0"/>
                <a:ea typeface="ＭＳ Ｐゴシック" pitchFamily="-44" charset="-128"/>
              </a:rPr>
              <a:t>Cosumov</a:t>
            </a:r>
            <a:r>
              <a:rPr lang="de-CH" sz="800" dirty="0">
                <a:latin typeface="Arial" charset="0"/>
                <a:ea typeface="ＭＳ Ｐゴシック" pitchFamily="-44" charset="-128"/>
              </a:rPr>
              <a:t> 2017, p. 38</a:t>
            </a:r>
            <a:endParaRPr lang="fr-FR" sz="800" dirty="0"/>
          </a:p>
          <a:p>
            <a:pPr lvl="4"/>
            <a:endParaRPr lang="fr-FR" sz="800" dirty="0"/>
          </a:p>
          <a:p>
            <a:pPr lvl="1"/>
            <a:endParaRPr lang="fr-FR" sz="1600" dirty="0"/>
          </a:p>
        </p:txBody>
      </p:sp>
      <p:pic>
        <p:nvPicPr>
          <p:cNvPr id="6" name="Picture 5"/>
          <p:cNvPicPr>
            <a:picLocks noChangeAspect="1"/>
          </p:cNvPicPr>
          <p:nvPr/>
        </p:nvPicPr>
        <p:blipFill>
          <a:blip r:embed="rId3"/>
          <a:stretch>
            <a:fillRect/>
          </a:stretch>
        </p:blipFill>
        <p:spPr>
          <a:xfrm>
            <a:off x="0" y="1276350"/>
            <a:ext cx="6238875" cy="5581650"/>
          </a:xfrm>
          <a:prstGeom prst="rect">
            <a:avLst/>
          </a:prstGeom>
        </p:spPr>
      </p:pic>
      <p:sp>
        <p:nvSpPr>
          <p:cNvPr id="7" name="Rectangle 6"/>
          <p:cNvSpPr/>
          <p:nvPr/>
        </p:nvSpPr>
        <p:spPr>
          <a:xfrm>
            <a:off x="2987824" y="129423"/>
            <a:ext cx="5760640" cy="720197"/>
          </a:xfrm>
          <a:prstGeom prst="rect">
            <a:avLst/>
          </a:prstGeom>
        </p:spPr>
        <p:txBody>
          <a:bodyPr wrap="square">
            <a:spAutoFit/>
          </a:bodyPr>
          <a:lstStyle/>
          <a:p>
            <a:pPr marL="2057400" lvl="4" indent="-228600">
              <a:spcBef>
                <a:spcPct val="20000"/>
              </a:spcBef>
              <a:buFont typeface="Arial" panose="020B0604020202020204" pitchFamily="34" charset="0"/>
              <a:buChar char="»"/>
            </a:pPr>
            <a:r>
              <a:rPr lang="fr-FR" sz="1200" dirty="0">
                <a:latin typeface="Arial" charset="0"/>
                <a:ea typeface="ＭＳ Ｐゴシック" pitchFamily="-44" charset="-128"/>
              </a:rPr>
              <a:t>Éducation musicale et interdisciplinarité 2016, p. 3</a:t>
            </a:r>
          </a:p>
          <a:p>
            <a:pPr marL="2057400" lvl="4" indent="-228600">
              <a:spcBef>
                <a:spcPct val="20000"/>
              </a:spcBef>
              <a:buFont typeface="Arial" panose="020B0604020202020204" pitchFamily="34" charset="0"/>
              <a:buChar char="»"/>
            </a:pPr>
            <a:r>
              <a:rPr lang="de-CH" sz="1200" dirty="0" err="1">
                <a:latin typeface="Arial" charset="0"/>
                <a:ea typeface="ＭＳ Ｐゴシック" pitchFamily="-44" charset="-128"/>
              </a:rPr>
              <a:t>Crisciuc</a:t>
            </a:r>
            <a:r>
              <a:rPr lang="de-CH" sz="1200" dirty="0">
                <a:latin typeface="Arial" charset="0"/>
                <a:ea typeface="ＭＳ Ｐゴシック" pitchFamily="-44" charset="-128"/>
              </a:rPr>
              <a:t> / </a:t>
            </a:r>
            <a:r>
              <a:rPr lang="de-CH" sz="1200" dirty="0" err="1">
                <a:latin typeface="Arial" charset="0"/>
                <a:ea typeface="ＭＳ Ｐゴシック" pitchFamily="-44" charset="-128"/>
              </a:rPr>
              <a:t>Cosumov</a:t>
            </a:r>
            <a:r>
              <a:rPr lang="de-CH" sz="1200" dirty="0">
                <a:latin typeface="Arial" charset="0"/>
                <a:ea typeface="ＭＳ Ｐゴシック" pitchFamily="-44" charset="-128"/>
              </a:rPr>
              <a:t> 2017, p. 37</a:t>
            </a:r>
            <a:endParaRPr lang="fr-FR" sz="1200" dirty="0">
              <a:latin typeface="Arial" charset="0"/>
              <a:ea typeface="ＭＳ Ｐゴシック" pitchFamily="-44" charset="-128"/>
            </a:endParaRPr>
          </a:p>
          <a:p>
            <a:pPr marL="2057400" lvl="4" indent="-228600">
              <a:spcBef>
                <a:spcPct val="20000"/>
              </a:spcBef>
              <a:buFont typeface="Arial" panose="020B0604020202020204" pitchFamily="34" charset="0"/>
              <a:buChar char="»"/>
            </a:pPr>
            <a:endParaRPr lang="fr-FR" sz="1200" dirty="0">
              <a:latin typeface="Arial" charset="0"/>
              <a:ea typeface="ＭＳ Ｐゴシック" pitchFamily="-44" charset="-128"/>
            </a:endParaRPr>
          </a:p>
        </p:txBody>
      </p:sp>
    </p:spTree>
    <p:extLst>
      <p:ext uri="{BB962C8B-B14F-4D97-AF65-F5344CB8AC3E}">
        <p14:creationId xmlns:p14="http://schemas.microsoft.com/office/powerpoint/2010/main" val="38472493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D2ECB6"/>
        </a:solidFill>
        <a:effectLst/>
      </p:bgPr>
    </p:bg>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1551379045"/>
              </p:ext>
            </p:extLst>
          </p:nvPr>
        </p:nvGraphicFramePr>
        <p:xfrm>
          <a:off x="1033548" y="1563178"/>
          <a:ext cx="6778812" cy="5015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el 1"/>
          <p:cNvSpPr>
            <a:spLocks noGrp="1"/>
          </p:cNvSpPr>
          <p:nvPr>
            <p:ph type="title"/>
          </p:nvPr>
        </p:nvSpPr>
        <p:spPr>
          <a:xfrm>
            <a:off x="457200" y="274638"/>
            <a:ext cx="8686800" cy="1143000"/>
          </a:xfrm>
        </p:spPr>
        <p:txBody>
          <a:bodyPr/>
          <a:lstStyle/>
          <a:p>
            <a:r>
              <a:rPr lang="fr-FR" dirty="0" smtClean="0"/>
              <a:t>L’interdisciplinarité</a:t>
            </a:r>
            <a:endParaRPr lang="fr-FR" dirty="0"/>
          </a:p>
        </p:txBody>
      </p:sp>
      <p:sp>
        <p:nvSpPr>
          <p:cNvPr id="4" name="Fußzeilenplatzhalter 3"/>
          <p:cNvSpPr>
            <a:spLocks noGrp="1"/>
          </p:cNvSpPr>
          <p:nvPr>
            <p:ph type="ftr" sz="quarter" idx="11"/>
          </p:nvPr>
        </p:nvSpPr>
        <p:spPr/>
        <p:txBody>
          <a:bodyPr/>
          <a:lstStyle/>
          <a:p>
            <a:endParaRPr lang="fr-FR" altLang="fr-FR" dirty="0"/>
          </a:p>
        </p:txBody>
      </p:sp>
      <p:sp>
        <p:nvSpPr>
          <p:cNvPr id="5" name="Foliennummernplatzhalter 4"/>
          <p:cNvSpPr>
            <a:spLocks noGrp="1"/>
          </p:cNvSpPr>
          <p:nvPr>
            <p:ph type="sldNum" sz="quarter" idx="12"/>
          </p:nvPr>
        </p:nvSpPr>
        <p:spPr/>
        <p:txBody>
          <a:bodyPr/>
          <a:lstStyle/>
          <a:p>
            <a:fld id="{94DDF779-049D-4D45-8638-FD0C66CBAEE0}" type="slidenum">
              <a:rPr lang="fr-FR" altLang="fr-FR" smtClean="0"/>
              <a:pPr/>
              <a:t>18</a:t>
            </a:fld>
            <a:endParaRPr lang="fr-FR" altLang="fr-FR" dirty="0"/>
          </a:p>
        </p:txBody>
      </p:sp>
      <p:sp>
        <p:nvSpPr>
          <p:cNvPr id="3" name="Oval 18">
            <a:extLst>
              <a:ext uri="{FF2B5EF4-FFF2-40B4-BE49-F238E27FC236}">
                <a16:creationId xmlns:a16="http://schemas.microsoft.com/office/drawing/2014/main" id="{65E8145C-B760-B64E-A430-D5EBCAF4D79D}"/>
              </a:ext>
            </a:extLst>
          </p:cNvPr>
          <p:cNvSpPr/>
          <p:nvPr/>
        </p:nvSpPr>
        <p:spPr bwMode="auto">
          <a:xfrm>
            <a:off x="3560580" y="3481831"/>
            <a:ext cx="1872208" cy="1326864"/>
          </a:xfrm>
          <a:prstGeom prst="ellipse">
            <a:avLst/>
          </a:prstGeom>
          <a:gradFill flip="none" rotWithShape="1">
            <a:gsLst>
              <a:gs pos="0">
                <a:schemeClr val="accent1">
                  <a:lumMod val="5000"/>
                  <a:lumOff val="95000"/>
                </a:schemeClr>
              </a:gs>
              <a:gs pos="30000">
                <a:schemeClr val="accent1">
                  <a:lumMod val="45000"/>
                  <a:lumOff val="55000"/>
                </a:schemeClr>
              </a:gs>
              <a:gs pos="39000">
                <a:schemeClr val="accent1">
                  <a:lumMod val="45000"/>
                  <a:lumOff val="55000"/>
                </a:schemeClr>
              </a:gs>
              <a:gs pos="68000">
                <a:schemeClr val="accent1">
                  <a:lumMod val="61000"/>
                </a:schemeClr>
              </a:gs>
            </a:gsLst>
            <a:lin ang="5400000" scaled="1"/>
            <a:tileRect/>
          </a:gradFill>
          <a:ln w="9525"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a:extLst/>
        </p:spPr>
        <p:txBody>
          <a:bodyPr vert="horz" wrap="square" lIns="0" tIns="0" rIns="0" bIns="0" numCol="1" rtlCol="0" anchor="ctr" anchorCtr="1" compatLnSpc="1">
            <a:prstTxWarp prst="textPlain">
              <a:avLst/>
            </a:prstTxWarp>
          </a:bodyPr>
          <a:lstStyle/>
          <a:p>
            <a:pPr algn="ctr"/>
            <a:r>
              <a:rPr lang="fr-FR" sz="500" dirty="0">
                <a:latin typeface="Arial" charset="0"/>
                <a:ea typeface="ＭＳ Ｐゴシック" pitchFamily="-44" charset="-128"/>
              </a:rPr>
              <a:t>Haïku</a:t>
            </a:r>
            <a:endParaRPr lang="fr-FR" sz="900" dirty="0">
              <a:latin typeface="Arial" charset="0"/>
              <a:ea typeface="ＭＳ Ｐゴシック" pitchFamily="-44" charset="-128"/>
            </a:endParaRPr>
          </a:p>
        </p:txBody>
      </p:sp>
    </p:spTree>
    <p:extLst>
      <p:ext uri="{BB962C8B-B14F-4D97-AF65-F5344CB8AC3E}">
        <p14:creationId xmlns:p14="http://schemas.microsoft.com/office/powerpoint/2010/main" val="3119896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199" y="-27384"/>
            <a:ext cx="8229600" cy="1143000"/>
          </a:xfrm>
        </p:spPr>
        <p:txBody>
          <a:bodyPr>
            <a:normAutofit/>
          </a:bodyPr>
          <a:lstStyle/>
          <a:p>
            <a:r>
              <a:rPr lang="fr-FR" dirty="0"/>
              <a:t>Résultats: </a:t>
            </a:r>
            <a:r>
              <a:rPr lang="fr-FR" dirty="0" smtClean="0"/>
              <a:t>Le choix des étudiant(e)s</a:t>
            </a:r>
            <a:endParaRPr lang="fr-FR" dirty="0"/>
          </a:p>
        </p:txBody>
      </p:sp>
      <p:sp>
        <p:nvSpPr>
          <p:cNvPr id="4" name="Fußzeilenplatzhalter 3"/>
          <p:cNvSpPr>
            <a:spLocks noGrp="1"/>
          </p:cNvSpPr>
          <p:nvPr>
            <p:ph type="ftr" sz="quarter" idx="11"/>
          </p:nvPr>
        </p:nvSpPr>
        <p:spPr/>
        <p:txBody>
          <a:bodyPr/>
          <a:lstStyle/>
          <a:p>
            <a:endParaRPr lang="fr-FR" altLang="fr-FR" dirty="0"/>
          </a:p>
        </p:txBody>
      </p:sp>
      <p:sp>
        <p:nvSpPr>
          <p:cNvPr id="5" name="Foliennummernplatzhalter 4"/>
          <p:cNvSpPr>
            <a:spLocks noGrp="1"/>
          </p:cNvSpPr>
          <p:nvPr>
            <p:ph type="sldNum" sz="quarter" idx="12"/>
          </p:nvPr>
        </p:nvSpPr>
        <p:spPr/>
        <p:txBody>
          <a:bodyPr/>
          <a:lstStyle/>
          <a:p>
            <a:fld id="{94DDF779-049D-4D45-8638-FD0C66CBAEE0}" type="slidenum">
              <a:rPr lang="fr-FR" altLang="fr-FR" smtClean="0"/>
              <a:pPr/>
              <a:t>19</a:t>
            </a:fld>
            <a:endParaRPr lang="fr-FR" altLang="fr-FR" dirty="0"/>
          </a:p>
        </p:txBody>
      </p:sp>
      <p:graphicFrame>
        <p:nvGraphicFramePr>
          <p:cNvPr id="11" name="Table 10"/>
          <p:cNvGraphicFramePr>
            <a:graphicFrameLocks noGrp="1"/>
          </p:cNvGraphicFramePr>
          <p:nvPr>
            <p:extLst>
              <p:ext uri="{D42A27DB-BD31-4B8C-83A1-F6EECF244321}">
                <p14:modId xmlns:p14="http://schemas.microsoft.com/office/powerpoint/2010/main" val="2889212066"/>
              </p:ext>
            </p:extLst>
          </p:nvPr>
        </p:nvGraphicFramePr>
        <p:xfrm>
          <a:off x="1583667" y="1243406"/>
          <a:ext cx="5976663" cy="5281938"/>
        </p:xfrm>
        <a:graphic>
          <a:graphicData uri="http://schemas.openxmlformats.org/drawingml/2006/table">
            <a:tbl>
              <a:tblPr>
                <a:tableStyleId>{08FB837D-C827-4EFA-A057-4D05807E0F7C}</a:tableStyleId>
              </a:tblPr>
              <a:tblGrid>
                <a:gridCol w="792206">
                  <a:extLst>
                    <a:ext uri="{9D8B030D-6E8A-4147-A177-3AD203B41FA5}">
                      <a16:colId xmlns:a16="http://schemas.microsoft.com/office/drawing/2014/main" val="402951824"/>
                    </a:ext>
                  </a:extLst>
                </a:gridCol>
                <a:gridCol w="5184457">
                  <a:extLst>
                    <a:ext uri="{9D8B030D-6E8A-4147-A177-3AD203B41FA5}">
                      <a16:colId xmlns:a16="http://schemas.microsoft.com/office/drawing/2014/main" val="78260931"/>
                    </a:ext>
                  </a:extLst>
                </a:gridCol>
              </a:tblGrid>
              <a:tr h="880323">
                <a:tc>
                  <a:txBody>
                    <a:bodyPr/>
                    <a:lstStyle/>
                    <a:p>
                      <a:pPr algn="ctr" fontAlgn="b"/>
                      <a:r>
                        <a:rPr lang="en-GB" sz="2800" u="none" strike="noStrike" dirty="0">
                          <a:effectLst/>
                        </a:rPr>
                        <a:t>1</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GB" sz="2800" u="none" strike="noStrike" dirty="0" smtClean="0">
                          <a:effectLst/>
                        </a:rPr>
                        <a:t>EM,</a:t>
                      </a:r>
                      <a:r>
                        <a:rPr lang="en-GB" sz="2800" u="none" strike="noStrike" baseline="0" dirty="0" smtClean="0">
                          <a:effectLst/>
                        </a:rPr>
                        <a:t> </a:t>
                      </a:r>
                      <a:r>
                        <a:rPr lang="en-GB" sz="2800" u="none" strike="noStrike" baseline="0" dirty="0" err="1" smtClean="0">
                          <a:effectLst/>
                        </a:rPr>
                        <a:t>matière</a:t>
                      </a:r>
                      <a:r>
                        <a:rPr lang="en-GB" sz="2800" u="none" strike="noStrike" baseline="0" dirty="0" smtClean="0">
                          <a:effectLst/>
                        </a:rPr>
                        <a:t> </a:t>
                      </a:r>
                      <a:r>
                        <a:rPr lang="en-GB" sz="2800" u="none" strike="noStrike" baseline="0" dirty="0" err="1" smtClean="0">
                          <a:effectLst/>
                        </a:rPr>
                        <a:t>scolaire</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180000" marR="9525" marT="9525" marB="0" anchor="ctr"/>
                </a:tc>
                <a:extLst>
                  <a:ext uri="{0D108BD9-81ED-4DB2-BD59-A6C34878D82A}">
                    <a16:rowId xmlns:a16="http://schemas.microsoft.com/office/drawing/2014/main" val="3160240505"/>
                  </a:ext>
                </a:extLst>
              </a:tr>
              <a:tr h="880323">
                <a:tc>
                  <a:txBody>
                    <a:bodyPr/>
                    <a:lstStyle/>
                    <a:p>
                      <a:pPr algn="ctr" fontAlgn="b"/>
                      <a:r>
                        <a:rPr lang="en-GB" sz="2800" u="none" strike="noStrike" dirty="0">
                          <a:effectLst/>
                        </a:rPr>
                        <a:t>2</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GB" sz="2800" u="none" strike="noStrike" dirty="0" err="1">
                          <a:effectLst/>
                        </a:rPr>
                        <a:t>Transdisciplinarité</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180000" marR="9525" marT="9525" marB="0" anchor="ctr"/>
                </a:tc>
                <a:extLst>
                  <a:ext uri="{0D108BD9-81ED-4DB2-BD59-A6C34878D82A}">
                    <a16:rowId xmlns:a16="http://schemas.microsoft.com/office/drawing/2014/main" val="2395274275"/>
                  </a:ext>
                </a:extLst>
              </a:tr>
              <a:tr h="880323">
                <a:tc>
                  <a:txBody>
                    <a:bodyPr/>
                    <a:lstStyle/>
                    <a:p>
                      <a:pPr algn="ctr" fontAlgn="b"/>
                      <a:r>
                        <a:rPr lang="en-GB" sz="2800" u="none" strike="noStrike" dirty="0">
                          <a:effectLst/>
                        </a:rPr>
                        <a:t>3</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GB" sz="2800" u="none" strike="noStrike" dirty="0">
                          <a:effectLst/>
                        </a:rPr>
                        <a:t>Multi- / </a:t>
                      </a:r>
                      <a:r>
                        <a:rPr lang="en-GB" sz="2800" u="none" strike="noStrike" dirty="0" err="1">
                          <a:effectLst/>
                        </a:rPr>
                        <a:t>pluridisciplinarité</a:t>
                      </a:r>
                      <a:r>
                        <a:rPr lang="en-GB" sz="2800" u="none" strike="noStrike" dirty="0">
                          <a:effectLst/>
                        </a:rPr>
                        <a:t> </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180000" marR="9525" marT="9525" marB="0" anchor="ctr"/>
                </a:tc>
                <a:extLst>
                  <a:ext uri="{0D108BD9-81ED-4DB2-BD59-A6C34878D82A}">
                    <a16:rowId xmlns:a16="http://schemas.microsoft.com/office/drawing/2014/main" val="194778739"/>
                  </a:ext>
                </a:extLst>
              </a:tr>
              <a:tr h="880323">
                <a:tc>
                  <a:txBody>
                    <a:bodyPr/>
                    <a:lstStyle/>
                    <a:p>
                      <a:pPr algn="ctr" fontAlgn="b"/>
                      <a:r>
                        <a:rPr lang="de-CH" sz="2800" b="0" i="0" u="none" strike="noStrike" dirty="0" smtClean="0">
                          <a:solidFill>
                            <a:srgbClr val="000000"/>
                          </a:solidFill>
                          <a:effectLst/>
                          <a:latin typeface="Arial" panose="020B0604020202020204" pitchFamily="34" charset="0"/>
                          <a:cs typeface="Arial" panose="020B0604020202020204" pitchFamily="34" charset="0"/>
                        </a:rPr>
                        <a:t>−</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de-CH" sz="2800" b="0" i="0" u="none" strike="sngStrike" dirty="0" err="1" smtClean="0">
                          <a:solidFill>
                            <a:srgbClr val="000000"/>
                          </a:solidFill>
                          <a:effectLst/>
                          <a:latin typeface="Arial" panose="020B0604020202020204" pitchFamily="34" charset="0"/>
                          <a:cs typeface="Arial" panose="020B0604020202020204" pitchFamily="34" charset="0"/>
                        </a:rPr>
                        <a:t>Interdisciplinarité</a:t>
                      </a:r>
                      <a:endParaRPr lang="en-GB" sz="2800" b="0" i="0" u="none" strike="sngStrike" dirty="0">
                        <a:solidFill>
                          <a:srgbClr val="000000"/>
                        </a:solidFill>
                        <a:effectLst/>
                        <a:latin typeface="Arial" panose="020B0604020202020204" pitchFamily="34" charset="0"/>
                        <a:cs typeface="Arial" panose="020B0604020202020204" pitchFamily="34" charset="0"/>
                      </a:endParaRPr>
                    </a:p>
                  </a:txBody>
                  <a:tcPr marL="180000" marR="9525" marT="9525" marB="0" anchor="ctr"/>
                </a:tc>
                <a:extLst>
                  <a:ext uri="{0D108BD9-81ED-4DB2-BD59-A6C34878D82A}">
                    <a16:rowId xmlns:a16="http://schemas.microsoft.com/office/drawing/2014/main" val="1425546864"/>
                  </a:ext>
                </a:extLst>
              </a:tr>
              <a:tr h="880323">
                <a:tc>
                  <a:txBody>
                    <a:bodyPr/>
                    <a:lstStyle/>
                    <a:p>
                      <a:pPr algn="ctr" fontAlgn="b"/>
                      <a:r>
                        <a:rPr lang="en-GB" sz="2800" u="none" strike="noStrike" dirty="0">
                          <a:effectLst/>
                        </a:rPr>
                        <a:t>4</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GB" sz="2800" u="none" strike="noStrike" dirty="0">
                          <a:effectLst/>
                        </a:rPr>
                        <a:t>« </a:t>
                      </a:r>
                      <a:r>
                        <a:rPr lang="en-GB" sz="2800" u="none" strike="noStrike" dirty="0" err="1">
                          <a:effectLst/>
                        </a:rPr>
                        <a:t>Intradisciplinarité</a:t>
                      </a:r>
                      <a:r>
                        <a:rPr lang="en-GB" sz="2800" u="none" strike="noStrike" dirty="0">
                          <a:effectLst/>
                        </a:rPr>
                        <a:t> »</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180000" marR="9525" marT="9525" marB="0" anchor="ctr"/>
                </a:tc>
                <a:extLst>
                  <a:ext uri="{0D108BD9-81ED-4DB2-BD59-A6C34878D82A}">
                    <a16:rowId xmlns:a16="http://schemas.microsoft.com/office/drawing/2014/main" val="3359404951"/>
                  </a:ext>
                </a:extLst>
              </a:tr>
              <a:tr h="880323">
                <a:tc>
                  <a:txBody>
                    <a:bodyPr/>
                    <a:lstStyle/>
                    <a:p>
                      <a:pPr algn="ctr" fontAlgn="b"/>
                      <a:r>
                        <a:rPr lang="en-GB" sz="2800" u="none" strike="noStrike" dirty="0">
                          <a:effectLst/>
                        </a:rPr>
                        <a:t>5</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fr-FR" sz="2800" u="none" strike="noStrike" dirty="0">
                          <a:effectLst/>
                        </a:rPr>
                        <a:t>Musique et effets de </a:t>
                      </a:r>
                      <a:r>
                        <a:rPr lang="fr-FR" sz="2800" u="none" strike="noStrike" dirty="0" err="1">
                          <a:effectLst/>
                        </a:rPr>
                        <a:t>transfer</a:t>
                      </a:r>
                      <a:r>
                        <a:rPr lang="fr-FR" sz="2800" u="none" strike="noStrike" dirty="0">
                          <a:effectLst/>
                        </a:rPr>
                        <a:t> </a:t>
                      </a:r>
                      <a:endParaRPr lang="fr-FR" sz="2800" b="0" i="0" u="none" strike="noStrike" dirty="0">
                        <a:solidFill>
                          <a:srgbClr val="000000"/>
                        </a:solidFill>
                        <a:effectLst/>
                        <a:latin typeface="Arial" panose="020B0604020202020204" pitchFamily="34" charset="0"/>
                        <a:cs typeface="Arial" panose="020B0604020202020204" pitchFamily="34" charset="0"/>
                      </a:endParaRPr>
                    </a:p>
                  </a:txBody>
                  <a:tcPr marL="180000" marR="9525" marT="9525" marB="0" anchor="ctr"/>
                </a:tc>
                <a:extLst>
                  <a:ext uri="{0D108BD9-81ED-4DB2-BD59-A6C34878D82A}">
                    <a16:rowId xmlns:a16="http://schemas.microsoft.com/office/drawing/2014/main" val="3153138528"/>
                  </a:ext>
                </a:extLst>
              </a:tr>
            </a:tbl>
          </a:graphicData>
        </a:graphic>
      </p:graphicFrame>
    </p:spTree>
    <p:extLst>
      <p:ext uri="{BB962C8B-B14F-4D97-AF65-F5344CB8AC3E}">
        <p14:creationId xmlns:p14="http://schemas.microsoft.com/office/powerpoint/2010/main" val="2332692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9433"/>
            <a:ext cx="8229600" cy="1143000"/>
          </a:xfrm>
        </p:spPr>
        <p:txBody>
          <a:bodyPr/>
          <a:lstStyle/>
          <a:p>
            <a:r>
              <a:rPr lang="fr-FR" dirty="0"/>
              <a:t>Aperçu</a:t>
            </a:r>
          </a:p>
        </p:txBody>
      </p:sp>
      <p:sp>
        <p:nvSpPr>
          <p:cNvPr id="3" name="Content Placeholder 2"/>
          <p:cNvSpPr>
            <a:spLocks noGrp="1"/>
          </p:cNvSpPr>
          <p:nvPr>
            <p:ph idx="1"/>
          </p:nvPr>
        </p:nvSpPr>
        <p:spPr>
          <a:xfrm>
            <a:off x="-10345" y="1986230"/>
            <a:ext cx="9144000" cy="584775"/>
          </a:xfrm>
          <a:solidFill>
            <a:srgbClr val="FFCDCD"/>
          </a:solidFill>
          <a:ln>
            <a:solidFill>
              <a:schemeClr val="tx1"/>
            </a:solidFill>
          </a:ln>
        </p:spPr>
        <p:txBody>
          <a:bodyPr wrap="square">
            <a:spAutoFit/>
          </a:bodyPr>
          <a:lstStyle/>
          <a:p>
            <a:pPr marL="0" indent="0">
              <a:buNone/>
            </a:pPr>
            <a:r>
              <a:rPr lang="fr-FR" b="1" kern="1200" dirty="0" smtClean="0">
                <a:ln w="22225">
                  <a:solidFill>
                    <a:schemeClr val="accent2"/>
                  </a:solidFill>
                  <a:prstDash val="solid"/>
                </a:ln>
                <a:solidFill>
                  <a:schemeClr val="accent2">
                    <a:lumMod val="40000"/>
                    <a:lumOff val="60000"/>
                  </a:schemeClr>
                </a:solidFill>
              </a:rPr>
              <a:t>Théorie 1: L’angoisse face à </a:t>
            </a:r>
            <a:r>
              <a:rPr lang="fr-FR" b="1" kern="1200" dirty="0">
                <a:ln w="22225">
                  <a:solidFill>
                    <a:schemeClr val="accent2"/>
                  </a:solidFill>
                  <a:prstDash val="solid"/>
                </a:ln>
                <a:solidFill>
                  <a:schemeClr val="accent2">
                    <a:lumMod val="40000"/>
                    <a:lumOff val="60000"/>
                  </a:schemeClr>
                </a:solidFill>
              </a:rPr>
              <a:t>la tâche</a:t>
            </a:r>
            <a:r>
              <a:rPr lang="fr-FR"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a:t>
            </a:r>
          </a:p>
        </p:txBody>
      </p:sp>
      <p:sp>
        <p:nvSpPr>
          <p:cNvPr id="4" name="Slide Number Placeholder 3"/>
          <p:cNvSpPr>
            <a:spLocks noGrp="1"/>
          </p:cNvSpPr>
          <p:nvPr>
            <p:ph type="sldNum" sz="quarter" idx="12"/>
          </p:nvPr>
        </p:nvSpPr>
        <p:spPr>
          <a:xfrm>
            <a:off x="-10345" y="6675437"/>
            <a:ext cx="2133600" cy="365125"/>
          </a:xfrm>
        </p:spPr>
        <p:txBody>
          <a:bodyPr/>
          <a:lstStyle/>
          <a:p>
            <a:fld id="{5D850D45-E6CD-1E47-8700-F1192548FD56}" type="slidenum">
              <a:rPr lang="fr-FR" smtClean="0"/>
              <a:t>2</a:t>
            </a:fld>
            <a:endParaRPr lang="fr-FR" dirty="0"/>
          </a:p>
        </p:txBody>
      </p:sp>
      <p:sp>
        <p:nvSpPr>
          <p:cNvPr id="5" name="Rectangle 4"/>
          <p:cNvSpPr/>
          <p:nvPr/>
        </p:nvSpPr>
        <p:spPr>
          <a:xfrm>
            <a:off x="-10345" y="4500409"/>
            <a:ext cx="9144000" cy="584775"/>
          </a:xfrm>
          <a:prstGeom prst="rect">
            <a:avLst/>
          </a:prstGeom>
          <a:solidFill>
            <a:srgbClr val="FFFFCC"/>
          </a:solidFill>
          <a:ln>
            <a:solidFill>
              <a:schemeClr val="tx1"/>
            </a:solidFill>
          </a:ln>
        </p:spPr>
        <p:txBody>
          <a:bodyPr wrap="square">
            <a:spAutoFit/>
          </a:bodyPr>
          <a:lstStyle/>
          <a:p>
            <a:r>
              <a:rPr lang="fr-FR" sz="3200" b="1" dirty="0">
                <a:ln w="22225">
                  <a:solidFill>
                    <a:schemeClr val="accent2"/>
                  </a:solidFill>
                  <a:prstDash val="solid"/>
                </a:ln>
                <a:solidFill>
                  <a:schemeClr val="accent2">
                    <a:lumMod val="40000"/>
                    <a:lumOff val="60000"/>
                  </a:schemeClr>
                </a:solidFill>
                <a:latin typeface="+mn-lt"/>
                <a:ea typeface="+mn-ea"/>
              </a:rPr>
              <a:t>Méthodologie</a:t>
            </a:r>
          </a:p>
        </p:txBody>
      </p:sp>
      <p:sp>
        <p:nvSpPr>
          <p:cNvPr id="6" name="Rectangle 5"/>
          <p:cNvSpPr/>
          <p:nvPr/>
        </p:nvSpPr>
        <p:spPr>
          <a:xfrm>
            <a:off x="-27547" y="5580529"/>
            <a:ext cx="9144000" cy="584775"/>
          </a:xfrm>
          <a:prstGeom prst="rect">
            <a:avLst/>
          </a:prstGeom>
          <a:solidFill>
            <a:schemeClr val="accent6">
              <a:lumMod val="20000"/>
              <a:lumOff val="80000"/>
            </a:schemeClr>
          </a:solidFill>
          <a:ln>
            <a:solidFill>
              <a:schemeClr val="tx1"/>
            </a:solidFill>
          </a:ln>
        </p:spPr>
        <p:txBody>
          <a:bodyPr wrap="square">
            <a:spAutoFit/>
          </a:bodyPr>
          <a:lstStyle/>
          <a:p>
            <a:r>
              <a:rPr lang="fr-FR" sz="3200" b="1" dirty="0">
                <a:ln w="22225">
                  <a:solidFill>
                    <a:schemeClr val="accent2"/>
                  </a:solidFill>
                  <a:prstDash val="solid"/>
                </a:ln>
                <a:solidFill>
                  <a:schemeClr val="accent2">
                    <a:lumMod val="40000"/>
                    <a:lumOff val="60000"/>
                  </a:schemeClr>
                </a:solidFill>
                <a:latin typeface="+mn-lt"/>
                <a:ea typeface="+mn-ea"/>
              </a:rPr>
              <a:t>Conclusions</a:t>
            </a:r>
          </a:p>
        </p:txBody>
      </p:sp>
      <p:sp>
        <p:nvSpPr>
          <p:cNvPr id="7" name="Rectangle 6"/>
          <p:cNvSpPr/>
          <p:nvPr/>
        </p:nvSpPr>
        <p:spPr>
          <a:xfrm>
            <a:off x="-10345" y="2980383"/>
            <a:ext cx="9144000" cy="1077218"/>
          </a:xfrm>
          <a:prstGeom prst="rect">
            <a:avLst/>
          </a:prstGeom>
          <a:solidFill>
            <a:srgbClr val="D2ECB6"/>
          </a:solidFill>
          <a:ln>
            <a:solidFill>
              <a:schemeClr val="tx1"/>
            </a:solidFill>
          </a:ln>
        </p:spPr>
        <p:txBody>
          <a:bodyPr wrap="square">
            <a:spAutoFit/>
          </a:bodyPr>
          <a:lstStyle/>
          <a:p>
            <a:r>
              <a:rPr lang="fr-FR" sz="3200" b="1" dirty="0" smtClean="0">
                <a:ln w="22225">
                  <a:solidFill>
                    <a:schemeClr val="accent2"/>
                  </a:solidFill>
                  <a:prstDash val="solid"/>
                </a:ln>
                <a:solidFill>
                  <a:schemeClr val="accent2">
                    <a:lumMod val="40000"/>
                    <a:lumOff val="60000"/>
                  </a:schemeClr>
                </a:solidFill>
                <a:latin typeface="+mn-lt"/>
                <a:ea typeface="+mn-ea"/>
              </a:rPr>
              <a:t>Théorie 2: Les </a:t>
            </a:r>
            <a:r>
              <a:rPr lang="fr-FR" sz="3200" b="1" dirty="0">
                <a:ln w="22225">
                  <a:solidFill>
                    <a:schemeClr val="accent2"/>
                  </a:solidFill>
                  <a:prstDash val="solid"/>
                </a:ln>
                <a:solidFill>
                  <a:schemeClr val="accent2">
                    <a:lumMod val="40000"/>
                    <a:lumOff val="60000"/>
                  </a:schemeClr>
                </a:solidFill>
                <a:latin typeface="+mn-lt"/>
                <a:ea typeface="+mn-ea"/>
              </a:rPr>
              <a:t>catégories de </a:t>
            </a:r>
            <a:r>
              <a:rPr lang="fr-FR" sz="3200" b="1" dirty="0" smtClean="0">
                <a:ln w="22225">
                  <a:solidFill>
                    <a:schemeClr val="accent2"/>
                  </a:solidFill>
                  <a:prstDash val="solid"/>
                </a:ln>
                <a:solidFill>
                  <a:schemeClr val="accent2">
                    <a:lumMod val="40000"/>
                    <a:lumOff val="60000"/>
                  </a:schemeClr>
                </a:solidFill>
                <a:latin typeface="+mn-lt"/>
                <a:ea typeface="+mn-ea"/>
              </a:rPr>
              <a:t/>
            </a:r>
            <a:br>
              <a:rPr lang="fr-FR" sz="3200" b="1" dirty="0" smtClean="0">
                <a:ln w="22225">
                  <a:solidFill>
                    <a:schemeClr val="accent2"/>
                  </a:solidFill>
                  <a:prstDash val="solid"/>
                </a:ln>
                <a:solidFill>
                  <a:schemeClr val="accent2">
                    <a:lumMod val="40000"/>
                    <a:lumOff val="60000"/>
                  </a:schemeClr>
                </a:solidFill>
                <a:latin typeface="+mn-lt"/>
                <a:ea typeface="+mn-ea"/>
              </a:rPr>
            </a:br>
            <a:r>
              <a:rPr lang="fr-FR" sz="3200" b="1" dirty="0" smtClean="0">
                <a:ln w="22225">
                  <a:solidFill>
                    <a:schemeClr val="accent2"/>
                  </a:solidFill>
                  <a:prstDash val="solid"/>
                </a:ln>
                <a:solidFill>
                  <a:schemeClr val="accent2">
                    <a:lumMod val="40000"/>
                    <a:lumOff val="60000"/>
                  </a:schemeClr>
                </a:solidFill>
                <a:latin typeface="+mn-lt"/>
                <a:ea typeface="+mn-ea"/>
              </a:rPr>
              <a:t>« </a:t>
            </a:r>
            <a:r>
              <a:rPr lang="fr-FR" sz="3200" b="1" dirty="0" err="1">
                <a:ln w="22225">
                  <a:solidFill>
                    <a:schemeClr val="accent2"/>
                  </a:solidFill>
                  <a:prstDash val="solid"/>
                </a:ln>
                <a:solidFill>
                  <a:schemeClr val="accent2">
                    <a:lumMod val="40000"/>
                    <a:lumOff val="60000"/>
                  </a:schemeClr>
                </a:solidFill>
                <a:latin typeface="+mn-lt"/>
                <a:ea typeface="+mn-ea"/>
              </a:rPr>
              <a:t>disciplinarités</a:t>
            </a:r>
            <a:r>
              <a:rPr lang="fr-FR" sz="3200" b="1" dirty="0">
                <a:ln w="22225">
                  <a:solidFill>
                    <a:schemeClr val="accent2"/>
                  </a:solidFill>
                  <a:prstDash val="solid"/>
                </a:ln>
                <a:solidFill>
                  <a:schemeClr val="accent2">
                    <a:lumMod val="40000"/>
                    <a:lumOff val="60000"/>
                  </a:schemeClr>
                </a:solidFill>
                <a:latin typeface="+mn-lt"/>
                <a:ea typeface="+mn-ea"/>
              </a:rPr>
              <a:t> »</a:t>
            </a:r>
          </a:p>
        </p:txBody>
      </p:sp>
    </p:spTree>
    <p:extLst>
      <p:ext uri="{BB962C8B-B14F-4D97-AF65-F5344CB8AC3E}">
        <p14:creationId xmlns:p14="http://schemas.microsoft.com/office/powerpoint/2010/main" val="13709419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04341"/>
            <a:ext cx="8229600" cy="1143000"/>
          </a:xfrm>
        </p:spPr>
        <p:txBody>
          <a:bodyPr>
            <a:normAutofit/>
          </a:bodyPr>
          <a:lstStyle/>
          <a:p>
            <a:r>
              <a:rPr lang="fr-FR" dirty="0" smtClean="0"/>
              <a:t>Méthodologie</a:t>
            </a:r>
            <a:endParaRPr lang="fr-FR" dirty="0"/>
          </a:p>
        </p:txBody>
      </p:sp>
      <p:sp>
        <p:nvSpPr>
          <p:cNvPr id="3" name="Inhaltsplatzhalter 2"/>
          <p:cNvSpPr>
            <a:spLocks noGrp="1"/>
          </p:cNvSpPr>
          <p:nvPr>
            <p:ph idx="1"/>
          </p:nvPr>
        </p:nvSpPr>
        <p:spPr>
          <a:xfrm>
            <a:off x="457200" y="1347341"/>
            <a:ext cx="8229600" cy="528597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normAutofit/>
          </a:bodyPr>
          <a:lstStyle/>
          <a:p>
            <a:r>
              <a:rPr lang="fr-FR" dirty="0" smtClean="0"/>
              <a:t>Effets de transfert</a:t>
            </a:r>
          </a:p>
          <a:p>
            <a:pPr lvl="1"/>
            <a:r>
              <a:rPr lang="fr-FR" dirty="0" smtClean="0"/>
              <a:t>Question: L’EM comme un moyen d’atteindre un objectif extra-musical au-delà de la transdisciplinarité?</a:t>
            </a:r>
          </a:p>
          <a:p>
            <a:pPr lvl="1"/>
            <a:r>
              <a:rPr lang="fr-FR" dirty="0" smtClean="0"/>
              <a:t>Les thématiques préférées des étudiant(e)s</a:t>
            </a:r>
          </a:p>
          <a:p>
            <a:pPr lvl="2">
              <a:buFont typeface="Wingdings" panose="05000000000000000000" pitchFamily="2" charset="2"/>
              <a:buChar char="ü"/>
            </a:pPr>
            <a:r>
              <a:rPr lang="fr-FR" dirty="0"/>
              <a:t>L’effet social bénéfique</a:t>
            </a:r>
          </a:p>
          <a:p>
            <a:pPr lvl="2">
              <a:buFont typeface="Wingdings" panose="05000000000000000000" pitchFamily="2" charset="2"/>
              <a:buChar char="ü"/>
            </a:pPr>
            <a:r>
              <a:rPr lang="fr-FR" dirty="0" smtClean="0"/>
              <a:t>Musique et émotions</a:t>
            </a:r>
          </a:p>
          <a:p>
            <a:pPr lvl="2">
              <a:buFont typeface="Wingdings" panose="05000000000000000000" pitchFamily="2" charset="2"/>
              <a:buChar char="ü"/>
            </a:pPr>
            <a:r>
              <a:rPr lang="de-CH" dirty="0" err="1" smtClean="0"/>
              <a:t>Musique</a:t>
            </a:r>
            <a:r>
              <a:rPr lang="de-CH" dirty="0" smtClean="0"/>
              <a:t> et </a:t>
            </a:r>
            <a:r>
              <a:rPr lang="de-CH" dirty="0" err="1" smtClean="0"/>
              <a:t>concentration</a:t>
            </a:r>
            <a:endParaRPr lang="fr-FR" dirty="0" smtClean="0"/>
          </a:p>
          <a:p>
            <a:pPr lvl="2">
              <a:buFont typeface="Wingdings" panose="05000000000000000000" pitchFamily="2" charset="2"/>
              <a:buChar char="ü"/>
            </a:pPr>
            <a:r>
              <a:rPr lang="fr-FR" dirty="0" smtClean="0"/>
              <a:t>Pauses musicales au cours de la journée scolaire</a:t>
            </a:r>
          </a:p>
          <a:p>
            <a:pPr lvl="2">
              <a:buFont typeface="Wingdings" panose="05000000000000000000" pitchFamily="2" charset="2"/>
              <a:buChar char="ü"/>
            </a:pPr>
            <a:r>
              <a:rPr lang="fr-FR" dirty="0" smtClean="0"/>
              <a:t>Apprentissage des langues</a:t>
            </a:r>
          </a:p>
        </p:txBody>
      </p:sp>
      <p:sp>
        <p:nvSpPr>
          <p:cNvPr id="4" name="Fußzeilenplatzhalter 3"/>
          <p:cNvSpPr>
            <a:spLocks noGrp="1"/>
          </p:cNvSpPr>
          <p:nvPr>
            <p:ph type="ftr" sz="quarter" idx="11"/>
          </p:nvPr>
        </p:nvSpPr>
        <p:spPr/>
        <p:txBody>
          <a:bodyPr/>
          <a:lstStyle/>
          <a:p>
            <a:endParaRPr lang="fr-FR" altLang="fr-FR" dirty="0"/>
          </a:p>
        </p:txBody>
      </p:sp>
      <p:sp>
        <p:nvSpPr>
          <p:cNvPr id="5" name="Foliennummernplatzhalter 4"/>
          <p:cNvSpPr>
            <a:spLocks noGrp="1"/>
          </p:cNvSpPr>
          <p:nvPr>
            <p:ph type="sldNum" sz="quarter" idx="12"/>
          </p:nvPr>
        </p:nvSpPr>
        <p:spPr/>
        <p:txBody>
          <a:bodyPr/>
          <a:lstStyle/>
          <a:p>
            <a:fld id="{94DDF779-049D-4D45-8638-FD0C66CBAEE0}" type="slidenum">
              <a:rPr lang="fr-FR" altLang="fr-FR" smtClean="0"/>
              <a:pPr/>
              <a:t>20</a:t>
            </a:fld>
            <a:endParaRPr lang="fr-FR" altLang="fr-FR" dirty="0"/>
          </a:p>
        </p:txBody>
      </p:sp>
    </p:spTree>
    <p:extLst>
      <p:ext uri="{BB962C8B-B14F-4D97-AF65-F5344CB8AC3E}">
        <p14:creationId xmlns:p14="http://schemas.microsoft.com/office/powerpoint/2010/main" val="25603724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199" y="188640"/>
            <a:ext cx="8229600" cy="1143000"/>
          </a:xfrm>
        </p:spPr>
        <p:txBody>
          <a:bodyPr>
            <a:normAutofit/>
          </a:bodyPr>
          <a:lstStyle/>
          <a:p>
            <a:r>
              <a:rPr lang="fr-FR" dirty="0"/>
              <a:t>Résultats: Thèses – choix de thématiques</a:t>
            </a:r>
          </a:p>
        </p:txBody>
      </p:sp>
      <p:sp>
        <p:nvSpPr>
          <p:cNvPr id="4" name="Fußzeilenplatzhalter 3"/>
          <p:cNvSpPr>
            <a:spLocks noGrp="1"/>
          </p:cNvSpPr>
          <p:nvPr>
            <p:ph type="ftr" sz="quarter" idx="11"/>
          </p:nvPr>
        </p:nvSpPr>
        <p:spPr/>
        <p:txBody>
          <a:bodyPr/>
          <a:lstStyle/>
          <a:p>
            <a:endParaRPr lang="fr-FR" altLang="fr-FR" dirty="0"/>
          </a:p>
        </p:txBody>
      </p:sp>
      <p:sp>
        <p:nvSpPr>
          <p:cNvPr id="5" name="Foliennummernplatzhalter 4"/>
          <p:cNvSpPr>
            <a:spLocks noGrp="1"/>
          </p:cNvSpPr>
          <p:nvPr>
            <p:ph type="sldNum" sz="quarter" idx="12"/>
          </p:nvPr>
        </p:nvSpPr>
        <p:spPr/>
        <p:txBody>
          <a:bodyPr/>
          <a:lstStyle/>
          <a:p>
            <a:fld id="{94DDF779-049D-4D45-8638-FD0C66CBAEE0}" type="slidenum">
              <a:rPr lang="fr-FR" altLang="fr-FR" smtClean="0"/>
              <a:pPr/>
              <a:t>21</a:t>
            </a:fld>
            <a:endParaRPr lang="fr-FR" altLang="fr-FR" dirty="0"/>
          </a:p>
        </p:txBody>
      </p:sp>
      <p:graphicFrame>
        <p:nvGraphicFramePr>
          <p:cNvPr id="14" name="Table 13"/>
          <p:cNvGraphicFramePr>
            <a:graphicFrameLocks noGrp="1"/>
          </p:cNvGraphicFramePr>
          <p:nvPr>
            <p:extLst>
              <p:ext uri="{D42A27DB-BD31-4B8C-83A1-F6EECF244321}">
                <p14:modId xmlns:p14="http://schemas.microsoft.com/office/powerpoint/2010/main" val="4001033655"/>
              </p:ext>
            </p:extLst>
          </p:nvPr>
        </p:nvGraphicFramePr>
        <p:xfrm>
          <a:off x="467544" y="1421083"/>
          <a:ext cx="8208910" cy="4401615"/>
        </p:xfrm>
        <a:graphic>
          <a:graphicData uri="http://schemas.openxmlformats.org/drawingml/2006/table">
            <a:tbl>
              <a:tblPr>
                <a:tableStyleId>{08FB837D-C827-4EFA-A057-4D05807E0F7C}</a:tableStyleId>
              </a:tblPr>
              <a:tblGrid>
                <a:gridCol w="792206">
                  <a:extLst>
                    <a:ext uri="{9D8B030D-6E8A-4147-A177-3AD203B41FA5}">
                      <a16:colId xmlns:a16="http://schemas.microsoft.com/office/drawing/2014/main" val="402951824"/>
                    </a:ext>
                  </a:extLst>
                </a:gridCol>
                <a:gridCol w="5184457">
                  <a:extLst>
                    <a:ext uri="{9D8B030D-6E8A-4147-A177-3AD203B41FA5}">
                      <a16:colId xmlns:a16="http://schemas.microsoft.com/office/drawing/2014/main" val="78260931"/>
                    </a:ext>
                  </a:extLst>
                </a:gridCol>
                <a:gridCol w="941495">
                  <a:extLst>
                    <a:ext uri="{9D8B030D-6E8A-4147-A177-3AD203B41FA5}">
                      <a16:colId xmlns:a16="http://schemas.microsoft.com/office/drawing/2014/main" val="800630504"/>
                    </a:ext>
                  </a:extLst>
                </a:gridCol>
                <a:gridCol w="1290752">
                  <a:extLst>
                    <a:ext uri="{9D8B030D-6E8A-4147-A177-3AD203B41FA5}">
                      <a16:colId xmlns:a16="http://schemas.microsoft.com/office/drawing/2014/main" val="851799049"/>
                    </a:ext>
                  </a:extLst>
                </a:gridCol>
              </a:tblGrid>
              <a:tr h="880323">
                <a:tc>
                  <a:txBody>
                    <a:bodyPr/>
                    <a:lstStyle/>
                    <a:p>
                      <a:pPr algn="ctr" fontAlgn="b"/>
                      <a:r>
                        <a:rPr lang="en-GB" sz="2800" u="none" strike="noStrike" dirty="0">
                          <a:effectLst/>
                        </a:rPr>
                        <a:t>1</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GB" sz="2800" u="none" strike="noStrike" dirty="0" smtClean="0">
                          <a:effectLst/>
                        </a:rPr>
                        <a:t>EM,</a:t>
                      </a:r>
                      <a:r>
                        <a:rPr lang="en-GB" sz="2800" u="none" strike="noStrike" baseline="0" dirty="0" smtClean="0">
                          <a:effectLst/>
                        </a:rPr>
                        <a:t> </a:t>
                      </a:r>
                      <a:r>
                        <a:rPr lang="en-GB" sz="2800" u="none" strike="noStrike" baseline="0" dirty="0" err="1" smtClean="0">
                          <a:effectLst/>
                        </a:rPr>
                        <a:t>matière</a:t>
                      </a:r>
                      <a:r>
                        <a:rPr lang="en-GB" sz="2800" u="none" strike="noStrike" baseline="0" dirty="0" smtClean="0">
                          <a:effectLst/>
                        </a:rPr>
                        <a:t> </a:t>
                      </a:r>
                      <a:r>
                        <a:rPr lang="en-GB" sz="2800" u="none" strike="noStrike" baseline="0" dirty="0" err="1" smtClean="0">
                          <a:effectLst/>
                        </a:rPr>
                        <a:t>scolaire</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180000" marR="9525" marT="9525" marB="0" anchor="ctr"/>
                </a:tc>
                <a:tc>
                  <a:txBody>
                    <a:bodyPr/>
                    <a:lstStyle/>
                    <a:p>
                      <a:pPr algn="r" fontAlgn="b"/>
                      <a:r>
                        <a:rPr lang="en-GB" sz="2800" u="none" strike="noStrike" dirty="0">
                          <a:effectLst/>
                        </a:rPr>
                        <a:t>7</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360000" marT="9525" marB="0" anchor="ctr"/>
                </a:tc>
                <a:tc>
                  <a:txBody>
                    <a:bodyPr/>
                    <a:lstStyle/>
                    <a:p>
                      <a:pPr algn="r" fontAlgn="b"/>
                      <a:r>
                        <a:rPr lang="en-GB" sz="2800" u="none" strike="noStrike">
                          <a:effectLst/>
                        </a:rPr>
                        <a:t>28%</a:t>
                      </a:r>
                      <a:endParaRPr lang="en-GB" sz="2800" b="0" i="0" u="none" strike="noStrike">
                        <a:solidFill>
                          <a:srgbClr val="000000"/>
                        </a:solidFill>
                        <a:effectLst/>
                        <a:latin typeface="Arial" panose="020B0604020202020204" pitchFamily="34" charset="0"/>
                        <a:cs typeface="Arial" panose="020B0604020202020204" pitchFamily="34" charset="0"/>
                      </a:endParaRPr>
                    </a:p>
                  </a:txBody>
                  <a:tcPr marL="9525" marR="360000" marT="9525" marB="0" anchor="ctr"/>
                </a:tc>
                <a:extLst>
                  <a:ext uri="{0D108BD9-81ED-4DB2-BD59-A6C34878D82A}">
                    <a16:rowId xmlns:a16="http://schemas.microsoft.com/office/drawing/2014/main" val="3160240505"/>
                  </a:ext>
                </a:extLst>
              </a:tr>
              <a:tr h="880323">
                <a:tc>
                  <a:txBody>
                    <a:bodyPr/>
                    <a:lstStyle/>
                    <a:p>
                      <a:pPr algn="ctr" fontAlgn="b"/>
                      <a:r>
                        <a:rPr lang="en-GB" sz="2800" u="none" strike="noStrike" dirty="0">
                          <a:effectLst/>
                        </a:rPr>
                        <a:t>2</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GB" sz="2800" u="none" strike="noStrike" dirty="0" err="1">
                          <a:effectLst/>
                        </a:rPr>
                        <a:t>Transdisciplinarité</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180000" marR="9525" marT="9525" marB="0" anchor="ctr"/>
                </a:tc>
                <a:tc>
                  <a:txBody>
                    <a:bodyPr/>
                    <a:lstStyle/>
                    <a:p>
                      <a:pPr algn="r" fontAlgn="b"/>
                      <a:r>
                        <a:rPr lang="en-GB" sz="2800" u="none" strike="noStrike" dirty="0">
                          <a:effectLst/>
                        </a:rPr>
                        <a:t>2</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360000" marT="9525" marB="0" anchor="ctr"/>
                </a:tc>
                <a:tc>
                  <a:txBody>
                    <a:bodyPr/>
                    <a:lstStyle/>
                    <a:p>
                      <a:pPr algn="r" fontAlgn="b"/>
                      <a:r>
                        <a:rPr lang="en-GB" sz="2800" u="none" strike="noStrike">
                          <a:effectLst/>
                        </a:rPr>
                        <a:t>6%</a:t>
                      </a:r>
                      <a:endParaRPr lang="en-GB" sz="2800" b="0" i="0" u="none" strike="noStrike">
                        <a:solidFill>
                          <a:srgbClr val="000000"/>
                        </a:solidFill>
                        <a:effectLst/>
                        <a:latin typeface="Arial" panose="020B0604020202020204" pitchFamily="34" charset="0"/>
                        <a:cs typeface="Arial" panose="020B0604020202020204" pitchFamily="34" charset="0"/>
                      </a:endParaRPr>
                    </a:p>
                  </a:txBody>
                  <a:tcPr marL="9525" marR="360000" marT="9525" marB="0" anchor="ctr"/>
                </a:tc>
                <a:extLst>
                  <a:ext uri="{0D108BD9-81ED-4DB2-BD59-A6C34878D82A}">
                    <a16:rowId xmlns:a16="http://schemas.microsoft.com/office/drawing/2014/main" val="2395274275"/>
                  </a:ext>
                </a:extLst>
              </a:tr>
              <a:tr h="880323">
                <a:tc>
                  <a:txBody>
                    <a:bodyPr/>
                    <a:lstStyle/>
                    <a:p>
                      <a:pPr algn="ctr" fontAlgn="b"/>
                      <a:r>
                        <a:rPr lang="en-GB" sz="2800" u="none" strike="noStrike" dirty="0">
                          <a:effectLst/>
                        </a:rPr>
                        <a:t>3</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GB" sz="2800" u="none" strike="noStrike" dirty="0">
                          <a:effectLst/>
                        </a:rPr>
                        <a:t>Multi- / </a:t>
                      </a:r>
                      <a:r>
                        <a:rPr lang="en-GB" sz="2800" u="none" strike="noStrike" dirty="0" err="1">
                          <a:effectLst/>
                        </a:rPr>
                        <a:t>pluridisciplinarité</a:t>
                      </a:r>
                      <a:r>
                        <a:rPr lang="en-GB" sz="2800" u="none" strike="noStrike" dirty="0">
                          <a:effectLst/>
                        </a:rPr>
                        <a:t> </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180000" marR="9525" marT="9525" marB="0" anchor="ctr"/>
                </a:tc>
                <a:tc>
                  <a:txBody>
                    <a:bodyPr/>
                    <a:lstStyle/>
                    <a:p>
                      <a:pPr algn="r" fontAlgn="b"/>
                      <a:r>
                        <a:rPr lang="en-GB" sz="2800" u="none" strike="noStrike" dirty="0">
                          <a:effectLst/>
                        </a:rPr>
                        <a:t>5</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360000" marT="9525" marB="0" anchor="ctr"/>
                </a:tc>
                <a:tc>
                  <a:txBody>
                    <a:bodyPr/>
                    <a:lstStyle/>
                    <a:p>
                      <a:pPr algn="r" fontAlgn="b"/>
                      <a:r>
                        <a:rPr lang="en-GB" sz="2800" u="none" strike="noStrike">
                          <a:effectLst/>
                        </a:rPr>
                        <a:t>14%</a:t>
                      </a:r>
                      <a:endParaRPr lang="en-GB" sz="2800" b="0" i="0" u="none" strike="noStrike">
                        <a:solidFill>
                          <a:srgbClr val="000000"/>
                        </a:solidFill>
                        <a:effectLst/>
                        <a:latin typeface="Arial" panose="020B0604020202020204" pitchFamily="34" charset="0"/>
                        <a:cs typeface="Arial" panose="020B0604020202020204" pitchFamily="34" charset="0"/>
                      </a:endParaRPr>
                    </a:p>
                  </a:txBody>
                  <a:tcPr marL="9525" marR="360000" marT="9525" marB="0" anchor="ctr"/>
                </a:tc>
                <a:extLst>
                  <a:ext uri="{0D108BD9-81ED-4DB2-BD59-A6C34878D82A}">
                    <a16:rowId xmlns:a16="http://schemas.microsoft.com/office/drawing/2014/main" val="194778739"/>
                  </a:ext>
                </a:extLst>
              </a:tr>
              <a:tr h="880323">
                <a:tc>
                  <a:txBody>
                    <a:bodyPr/>
                    <a:lstStyle/>
                    <a:p>
                      <a:pPr algn="ctr" fontAlgn="b"/>
                      <a:r>
                        <a:rPr lang="en-GB" sz="2800" u="none" strike="noStrike" dirty="0">
                          <a:effectLst/>
                        </a:rPr>
                        <a:t>4</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GB" sz="2800" u="none" strike="noStrike" dirty="0">
                          <a:effectLst/>
                        </a:rPr>
                        <a:t>« </a:t>
                      </a:r>
                      <a:r>
                        <a:rPr lang="en-GB" sz="2800" u="none" strike="noStrike" dirty="0" err="1">
                          <a:effectLst/>
                        </a:rPr>
                        <a:t>Intradisciplinarité</a:t>
                      </a:r>
                      <a:r>
                        <a:rPr lang="en-GB" sz="2800" u="none" strike="noStrike" dirty="0">
                          <a:effectLst/>
                        </a:rPr>
                        <a:t> »</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180000" marR="9525" marT="9525" marB="0" anchor="ctr"/>
                </a:tc>
                <a:tc>
                  <a:txBody>
                    <a:bodyPr/>
                    <a:lstStyle/>
                    <a:p>
                      <a:pPr algn="r" fontAlgn="b"/>
                      <a:r>
                        <a:rPr lang="en-GB" sz="2800" u="none" strike="noStrike" dirty="0">
                          <a:effectLst/>
                        </a:rPr>
                        <a:t>3</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360000" marT="9525" marB="0" anchor="ctr"/>
                </a:tc>
                <a:tc>
                  <a:txBody>
                    <a:bodyPr/>
                    <a:lstStyle/>
                    <a:p>
                      <a:pPr algn="r" fontAlgn="b"/>
                      <a:r>
                        <a:rPr lang="en-GB" sz="2800" u="none" strike="noStrike" dirty="0">
                          <a:effectLst/>
                        </a:rPr>
                        <a:t>12%</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360000" marT="9525" marB="0" anchor="ctr"/>
                </a:tc>
                <a:extLst>
                  <a:ext uri="{0D108BD9-81ED-4DB2-BD59-A6C34878D82A}">
                    <a16:rowId xmlns:a16="http://schemas.microsoft.com/office/drawing/2014/main" val="3359404951"/>
                  </a:ext>
                </a:extLst>
              </a:tr>
              <a:tr h="880323">
                <a:tc>
                  <a:txBody>
                    <a:bodyPr/>
                    <a:lstStyle/>
                    <a:p>
                      <a:pPr algn="ctr" fontAlgn="b"/>
                      <a:r>
                        <a:rPr lang="en-GB" sz="2800" u="none" strike="noStrike" dirty="0">
                          <a:effectLst/>
                        </a:rPr>
                        <a:t>5</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fr-FR" sz="2800" u="none" strike="noStrike" dirty="0">
                          <a:effectLst/>
                        </a:rPr>
                        <a:t>Musique et effets de </a:t>
                      </a:r>
                      <a:r>
                        <a:rPr lang="fr-FR" sz="2800" u="none" strike="noStrike" dirty="0" err="1">
                          <a:effectLst/>
                        </a:rPr>
                        <a:t>transfer</a:t>
                      </a:r>
                      <a:r>
                        <a:rPr lang="fr-FR" sz="2800" u="none" strike="noStrike" dirty="0">
                          <a:effectLst/>
                        </a:rPr>
                        <a:t> </a:t>
                      </a:r>
                      <a:endParaRPr lang="fr-FR" sz="2800" b="0" i="0" u="none" strike="noStrike" dirty="0">
                        <a:solidFill>
                          <a:srgbClr val="000000"/>
                        </a:solidFill>
                        <a:effectLst/>
                        <a:latin typeface="Arial" panose="020B0604020202020204" pitchFamily="34" charset="0"/>
                        <a:cs typeface="Arial" panose="020B0604020202020204" pitchFamily="34" charset="0"/>
                      </a:endParaRPr>
                    </a:p>
                  </a:txBody>
                  <a:tcPr marL="180000" marR="9525" marT="9525" marB="0" anchor="ctr"/>
                </a:tc>
                <a:tc>
                  <a:txBody>
                    <a:bodyPr/>
                    <a:lstStyle/>
                    <a:p>
                      <a:pPr algn="r" fontAlgn="b"/>
                      <a:r>
                        <a:rPr lang="en-GB" sz="2800" u="none" strike="noStrike" dirty="0">
                          <a:effectLst/>
                        </a:rPr>
                        <a:t>18</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360000" marT="9525" marB="0" anchor="ctr"/>
                </a:tc>
                <a:tc>
                  <a:txBody>
                    <a:bodyPr/>
                    <a:lstStyle/>
                    <a:p>
                      <a:pPr algn="r" fontAlgn="b"/>
                      <a:r>
                        <a:rPr lang="en-GB" sz="2800" u="none" strike="noStrike" dirty="0">
                          <a:effectLst/>
                        </a:rPr>
                        <a:t>51%</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360000" marT="9525" marB="0" anchor="ctr"/>
                </a:tc>
                <a:extLst>
                  <a:ext uri="{0D108BD9-81ED-4DB2-BD59-A6C34878D82A}">
                    <a16:rowId xmlns:a16="http://schemas.microsoft.com/office/drawing/2014/main" val="3153138528"/>
                  </a:ext>
                </a:extLst>
              </a:tr>
            </a:tbl>
          </a:graphicData>
        </a:graphic>
      </p:graphicFrame>
    </p:spTree>
    <p:extLst>
      <p:ext uri="{BB962C8B-B14F-4D97-AF65-F5344CB8AC3E}">
        <p14:creationId xmlns:p14="http://schemas.microsoft.com/office/powerpoint/2010/main" val="4196420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198" y="188640"/>
            <a:ext cx="8229600" cy="1143000"/>
          </a:xfrm>
        </p:spPr>
        <p:txBody>
          <a:bodyPr>
            <a:normAutofit/>
          </a:bodyPr>
          <a:lstStyle/>
          <a:p>
            <a:r>
              <a:rPr lang="fr-FR" dirty="0"/>
              <a:t>Résultats: Projets – choix de thématiques</a:t>
            </a:r>
          </a:p>
        </p:txBody>
      </p:sp>
      <p:sp>
        <p:nvSpPr>
          <p:cNvPr id="4" name="Fußzeilenplatzhalter 3"/>
          <p:cNvSpPr>
            <a:spLocks noGrp="1"/>
          </p:cNvSpPr>
          <p:nvPr>
            <p:ph type="ftr" sz="quarter" idx="11"/>
          </p:nvPr>
        </p:nvSpPr>
        <p:spPr/>
        <p:txBody>
          <a:bodyPr/>
          <a:lstStyle/>
          <a:p>
            <a:endParaRPr lang="fr-FR" altLang="fr-FR" dirty="0"/>
          </a:p>
        </p:txBody>
      </p:sp>
      <p:sp>
        <p:nvSpPr>
          <p:cNvPr id="5" name="Foliennummernplatzhalter 4"/>
          <p:cNvSpPr>
            <a:spLocks noGrp="1"/>
          </p:cNvSpPr>
          <p:nvPr>
            <p:ph type="sldNum" sz="quarter" idx="12"/>
          </p:nvPr>
        </p:nvSpPr>
        <p:spPr/>
        <p:txBody>
          <a:bodyPr/>
          <a:lstStyle/>
          <a:p>
            <a:fld id="{94DDF779-049D-4D45-8638-FD0C66CBAEE0}" type="slidenum">
              <a:rPr lang="fr-FR" altLang="fr-FR" smtClean="0"/>
              <a:pPr/>
              <a:t>22</a:t>
            </a:fld>
            <a:endParaRPr lang="fr-FR" altLang="fr-FR" dirty="0"/>
          </a:p>
        </p:txBody>
      </p:sp>
      <p:graphicFrame>
        <p:nvGraphicFramePr>
          <p:cNvPr id="7" name="Table 6"/>
          <p:cNvGraphicFramePr>
            <a:graphicFrameLocks noGrp="1"/>
          </p:cNvGraphicFramePr>
          <p:nvPr>
            <p:extLst>
              <p:ext uri="{D42A27DB-BD31-4B8C-83A1-F6EECF244321}">
                <p14:modId xmlns:p14="http://schemas.microsoft.com/office/powerpoint/2010/main" val="1558535695"/>
              </p:ext>
            </p:extLst>
          </p:nvPr>
        </p:nvGraphicFramePr>
        <p:xfrm>
          <a:off x="467544" y="1421083"/>
          <a:ext cx="8208910" cy="4401615"/>
        </p:xfrm>
        <a:graphic>
          <a:graphicData uri="http://schemas.openxmlformats.org/drawingml/2006/table">
            <a:tbl>
              <a:tblPr>
                <a:tableStyleId>{08FB837D-C827-4EFA-A057-4D05807E0F7C}</a:tableStyleId>
              </a:tblPr>
              <a:tblGrid>
                <a:gridCol w="792206">
                  <a:extLst>
                    <a:ext uri="{9D8B030D-6E8A-4147-A177-3AD203B41FA5}">
                      <a16:colId xmlns:a16="http://schemas.microsoft.com/office/drawing/2014/main" val="402951824"/>
                    </a:ext>
                  </a:extLst>
                </a:gridCol>
                <a:gridCol w="5184457">
                  <a:extLst>
                    <a:ext uri="{9D8B030D-6E8A-4147-A177-3AD203B41FA5}">
                      <a16:colId xmlns:a16="http://schemas.microsoft.com/office/drawing/2014/main" val="78260931"/>
                    </a:ext>
                  </a:extLst>
                </a:gridCol>
                <a:gridCol w="941495">
                  <a:extLst>
                    <a:ext uri="{9D8B030D-6E8A-4147-A177-3AD203B41FA5}">
                      <a16:colId xmlns:a16="http://schemas.microsoft.com/office/drawing/2014/main" val="800630504"/>
                    </a:ext>
                  </a:extLst>
                </a:gridCol>
                <a:gridCol w="1290752">
                  <a:extLst>
                    <a:ext uri="{9D8B030D-6E8A-4147-A177-3AD203B41FA5}">
                      <a16:colId xmlns:a16="http://schemas.microsoft.com/office/drawing/2014/main" val="851799049"/>
                    </a:ext>
                  </a:extLst>
                </a:gridCol>
              </a:tblGrid>
              <a:tr h="880323">
                <a:tc>
                  <a:txBody>
                    <a:bodyPr/>
                    <a:lstStyle/>
                    <a:p>
                      <a:pPr algn="ctr" fontAlgn="b"/>
                      <a:r>
                        <a:rPr lang="en-GB" sz="2800" u="none" strike="noStrike" dirty="0">
                          <a:effectLst/>
                        </a:rPr>
                        <a:t>1</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GB" sz="2800" u="none" strike="noStrike" dirty="0" smtClean="0">
                          <a:effectLst/>
                        </a:rPr>
                        <a:t>EM,</a:t>
                      </a:r>
                      <a:r>
                        <a:rPr lang="en-GB" sz="2800" u="none" strike="noStrike" baseline="0" dirty="0" smtClean="0">
                          <a:effectLst/>
                        </a:rPr>
                        <a:t> </a:t>
                      </a:r>
                      <a:r>
                        <a:rPr lang="en-GB" sz="2800" u="none" strike="noStrike" baseline="0" dirty="0" err="1" smtClean="0">
                          <a:effectLst/>
                        </a:rPr>
                        <a:t>matière</a:t>
                      </a:r>
                      <a:r>
                        <a:rPr lang="en-GB" sz="2800" u="none" strike="noStrike" baseline="0" dirty="0" smtClean="0">
                          <a:effectLst/>
                        </a:rPr>
                        <a:t> </a:t>
                      </a:r>
                      <a:r>
                        <a:rPr lang="en-GB" sz="2800" u="none" strike="noStrike" baseline="0" dirty="0" err="1" smtClean="0">
                          <a:effectLst/>
                        </a:rPr>
                        <a:t>scolaire</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180000" marR="9525" marT="9525" marB="0" anchor="ctr"/>
                </a:tc>
                <a:tc>
                  <a:txBody>
                    <a:bodyPr/>
                    <a:lstStyle/>
                    <a:p>
                      <a:pPr marL="0" algn="r" defTabSz="914400" rtl="0" eaLnBrk="1" fontAlgn="b" latinLnBrk="0" hangingPunct="1"/>
                      <a:r>
                        <a:rPr lang="en-GB" sz="2800" u="none" strike="noStrike" kern="1200" dirty="0">
                          <a:solidFill>
                            <a:schemeClr val="dk1"/>
                          </a:solidFill>
                          <a:effectLst/>
                          <a:latin typeface="+mn-lt"/>
                          <a:ea typeface="+mn-ea"/>
                          <a:cs typeface="+mn-cs"/>
                        </a:rPr>
                        <a:t>8</a:t>
                      </a:r>
                    </a:p>
                  </a:txBody>
                  <a:tcPr marL="9525" marR="360000" marT="9525" marB="0" anchor="ctr"/>
                </a:tc>
                <a:tc>
                  <a:txBody>
                    <a:bodyPr/>
                    <a:lstStyle/>
                    <a:p>
                      <a:pPr marL="0" algn="r" defTabSz="914400" rtl="0" eaLnBrk="1" fontAlgn="b" latinLnBrk="0" hangingPunct="1"/>
                      <a:r>
                        <a:rPr lang="en-GB" sz="2800" u="none" strike="noStrike" kern="1200">
                          <a:solidFill>
                            <a:schemeClr val="dk1"/>
                          </a:solidFill>
                          <a:effectLst/>
                          <a:latin typeface="+mn-lt"/>
                          <a:ea typeface="+mn-ea"/>
                          <a:cs typeface="+mn-cs"/>
                        </a:rPr>
                        <a:t>12%</a:t>
                      </a:r>
                    </a:p>
                  </a:txBody>
                  <a:tcPr marL="9525" marR="360000" marT="9525" marB="0" anchor="ctr"/>
                </a:tc>
                <a:extLst>
                  <a:ext uri="{0D108BD9-81ED-4DB2-BD59-A6C34878D82A}">
                    <a16:rowId xmlns:a16="http://schemas.microsoft.com/office/drawing/2014/main" val="3160240505"/>
                  </a:ext>
                </a:extLst>
              </a:tr>
              <a:tr h="880323">
                <a:tc>
                  <a:txBody>
                    <a:bodyPr/>
                    <a:lstStyle/>
                    <a:p>
                      <a:pPr algn="ctr" fontAlgn="b"/>
                      <a:r>
                        <a:rPr lang="en-GB" sz="2800" u="none" strike="noStrike" dirty="0">
                          <a:effectLst/>
                        </a:rPr>
                        <a:t>2</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GB" sz="2800" u="none" strike="noStrike" dirty="0" err="1">
                          <a:effectLst/>
                        </a:rPr>
                        <a:t>Transdisciplinarité</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180000" marR="9525" marT="9525" marB="0" anchor="ctr"/>
                </a:tc>
                <a:tc>
                  <a:txBody>
                    <a:bodyPr/>
                    <a:lstStyle/>
                    <a:p>
                      <a:pPr marL="0" algn="r" defTabSz="914400" rtl="0" eaLnBrk="1" fontAlgn="b" latinLnBrk="0" hangingPunct="1"/>
                      <a:r>
                        <a:rPr lang="en-GB" sz="2800" u="none" strike="noStrike" kern="1200">
                          <a:solidFill>
                            <a:schemeClr val="dk1"/>
                          </a:solidFill>
                          <a:effectLst/>
                          <a:latin typeface="+mn-lt"/>
                          <a:ea typeface="+mn-ea"/>
                          <a:cs typeface="+mn-cs"/>
                        </a:rPr>
                        <a:t>9</a:t>
                      </a:r>
                    </a:p>
                  </a:txBody>
                  <a:tcPr marL="9525" marR="360000" marT="9525" marB="0" anchor="ctr"/>
                </a:tc>
                <a:tc>
                  <a:txBody>
                    <a:bodyPr/>
                    <a:lstStyle/>
                    <a:p>
                      <a:pPr marL="0" algn="r" defTabSz="914400" rtl="0" eaLnBrk="1" fontAlgn="b" latinLnBrk="0" hangingPunct="1"/>
                      <a:r>
                        <a:rPr lang="en-GB" sz="2800" u="none" strike="noStrike" kern="1200">
                          <a:solidFill>
                            <a:schemeClr val="dk1"/>
                          </a:solidFill>
                          <a:effectLst/>
                          <a:latin typeface="+mn-lt"/>
                          <a:ea typeface="+mn-ea"/>
                          <a:cs typeface="+mn-cs"/>
                        </a:rPr>
                        <a:t>13%</a:t>
                      </a:r>
                    </a:p>
                  </a:txBody>
                  <a:tcPr marL="9525" marR="360000" marT="9525" marB="0" anchor="ctr"/>
                </a:tc>
                <a:extLst>
                  <a:ext uri="{0D108BD9-81ED-4DB2-BD59-A6C34878D82A}">
                    <a16:rowId xmlns:a16="http://schemas.microsoft.com/office/drawing/2014/main" val="2395274275"/>
                  </a:ext>
                </a:extLst>
              </a:tr>
              <a:tr h="880323">
                <a:tc>
                  <a:txBody>
                    <a:bodyPr/>
                    <a:lstStyle/>
                    <a:p>
                      <a:pPr algn="ctr" fontAlgn="b"/>
                      <a:r>
                        <a:rPr lang="en-GB" sz="2800" u="none" strike="noStrike" dirty="0">
                          <a:effectLst/>
                        </a:rPr>
                        <a:t>3</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GB" sz="2800" u="none" strike="noStrike" dirty="0">
                          <a:effectLst/>
                        </a:rPr>
                        <a:t>Multi- / </a:t>
                      </a:r>
                      <a:r>
                        <a:rPr lang="en-GB" sz="2800" u="none" strike="noStrike" dirty="0" err="1">
                          <a:effectLst/>
                        </a:rPr>
                        <a:t>pluridisciplinarité</a:t>
                      </a:r>
                      <a:r>
                        <a:rPr lang="en-GB" sz="2800" u="none" strike="noStrike" dirty="0">
                          <a:effectLst/>
                        </a:rPr>
                        <a:t> </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180000" marR="9525" marT="9525" marB="0" anchor="ctr"/>
                </a:tc>
                <a:tc>
                  <a:txBody>
                    <a:bodyPr/>
                    <a:lstStyle/>
                    <a:p>
                      <a:pPr marL="0" algn="r" defTabSz="914400" rtl="0" eaLnBrk="1" fontAlgn="b" latinLnBrk="0" hangingPunct="1"/>
                      <a:r>
                        <a:rPr lang="en-GB" sz="2800" u="none" strike="noStrike" kern="1200">
                          <a:solidFill>
                            <a:schemeClr val="dk1"/>
                          </a:solidFill>
                          <a:effectLst/>
                          <a:latin typeface="+mn-lt"/>
                          <a:ea typeface="+mn-ea"/>
                          <a:cs typeface="+mn-cs"/>
                        </a:rPr>
                        <a:t>25</a:t>
                      </a:r>
                    </a:p>
                  </a:txBody>
                  <a:tcPr marL="9525" marR="360000" marT="9525" marB="0" anchor="ctr"/>
                </a:tc>
                <a:tc>
                  <a:txBody>
                    <a:bodyPr/>
                    <a:lstStyle/>
                    <a:p>
                      <a:pPr marL="0" algn="r" defTabSz="914400" rtl="0" eaLnBrk="1" fontAlgn="b" latinLnBrk="0" hangingPunct="1"/>
                      <a:r>
                        <a:rPr lang="en-GB" sz="2800" u="none" strike="noStrike" kern="1200">
                          <a:solidFill>
                            <a:schemeClr val="dk1"/>
                          </a:solidFill>
                          <a:effectLst/>
                          <a:latin typeface="+mn-lt"/>
                          <a:ea typeface="+mn-ea"/>
                          <a:cs typeface="+mn-cs"/>
                        </a:rPr>
                        <a:t>36%</a:t>
                      </a:r>
                    </a:p>
                  </a:txBody>
                  <a:tcPr marL="9525" marR="360000" marT="9525" marB="0" anchor="ctr"/>
                </a:tc>
                <a:extLst>
                  <a:ext uri="{0D108BD9-81ED-4DB2-BD59-A6C34878D82A}">
                    <a16:rowId xmlns:a16="http://schemas.microsoft.com/office/drawing/2014/main" val="194778739"/>
                  </a:ext>
                </a:extLst>
              </a:tr>
              <a:tr h="880323">
                <a:tc>
                  <a:txBody>
                    <a:bodyPr/>
                    <a:lstStyle/>
                    <a:p>
                      <a:pPr algn="ctr" fontAlgn="b"/>
                      <a:r>
                        <a:rPr lang="en-GB" sz="2800" u="none" strike="noStrike" dirty="0">
                          <a:effectLst/>
                        </a:rPr>
                        <a:t>4</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GB" sz="2800" u="none" strike="noStrike" dirty="0">
                          <a:effectLst/>
                        </a:rPr>
                        <a:t>« </a:t>
                      </a:r>
                      <a:r>
                        <a:rPr lang="en-GB" sz="2800" u="none" strike="noStrike" dirty="0" err="1">
                          <a:effectLst/>
                        </a:rPr>
                        <a:t>Intradisciplinarité</a:t>
                      </a:r>
                      <a:r>
                        <a:rPr lang="en-GB" sz="2800" u="none" strike="noStrike" dirty="0">
                          <a:effectLst/>
                        </a:rPr>
                        <a:t> »</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180000" marR="9525" marT="9525" marB="0" anchor="ctr"/>
                </a:tc>
                <a:tc>
                  <a:txBody>
                    <a:bodyPr/>
                    <a:lstStyle/>
                    <a:p>
                      <a:pPr marL="0" algn="r" defTabSz="914400" rtl="0" eaLnBrk="1" fontAlgn="b" latinLnBrk="0" hangingPunct="1"/>
                      <a:r>
                        <a:rPr lang="en-GB" sz="2800" u="none" strike="noStrike" kern="1200">
                          <a:solidFill>
                            <a:schemeClr val="dk1"/>
                          </a:solidFill>
                          <a:effectLst/>
                          <a:latin typeface="+mn-lt"/>
                          <a:ea typeface="+mn-ea"/>
                          <a:cs typeface="+mn-cs"/>
                        </a:rPr>
                        <a:t>3</a:t>
                      </a:r>
                    </a:p>
                  </a:txBody>
                  <a:tcPr marL="9525" marR="360000" marT="9525" marB="0" anchor="ctr"/>
                </a:tc>
                <a:tc>
                  <a:txBody>
                    <a:bodyPr/>
                    <a:lstStyle/>
                    <a:p>
                      <a:pPr marL="0" algn="r" defTabSz="914400" rtl="0" eaLnBrk="1" fontAlgn="b" latinLnBrk="0" hangingPunct="1"/>
                      <a:r>
                        <a:rPr lang="en-GB" sz="2800" u="none" strike="noStrike" kern="1200" dirty="0">
                          <a:solidFill>
                            <a:schemeClr val="dk1"/>
                          </a:solidFill>
                          <a:effectLst/>
                          <a:latin typeface="+mn-lt"/>
                          <a:ea typeface="+mn-ea"/>
                          <a:cs typeface="+mn-cs"/>
                        </a:rPr>
                        <a:t>4%</a:t>
                      </a:r>
                    </a:p>
                  </a:txBody>
                  <a:tcPr marL="9525" marR="360000" marT="9525" marB="0" anchor="ctr"/>
                </a:tc>
                <a:extLst>
                  <a:ext uri="{0D108BD9-81ED-4DB2-BD59-A6C34878D82A}">
                    <a16:rowId xmlns:a16="http://schemas.microsoft.com/office/drawing/2014/main" val="3359404951"/>
                  </a:ext>
                </a:extLst>
              </a:tr>
              <a:tr h="880323">
                <a:tc>
                  <a:txBody>
                    <a:bodyPr/>
                    <a:lstStyle/>
                    <a:p>
                      <a:pPr algn="ctr" fontAlgn="b"/>
                      <a:r>
                        <a:rPr lang="en-GB" sz="2800" u="none" strike="noStrike" dirty="0">
                          <a:effectLst/>
                        </a:rPr>
                        <a:t>5</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fr-FR" sz="2800" u="none" strike="noStrike" dirty="0">
                          <a:effectLst/>
                        </a:rPr>
                        <a:t>Musique et effets de </a:t>
                      </a:r>
                      <a:r>
                        <a:rPr lang="fr-FR" sz="2800" u="none" strike="noStrike" dirty="0" err="1">
                          <a:effectLst/>
                        </a:rPr>
                        <a:t>transfer</a:t>
                      </a:r>
                      <a:r>
                        <a:rPr lang="fr-FR" sz="2800" u="none" strike="noStrike" dirty="0">
                          <a:effectLst/>
                        </a:rPr>
                        <a:t> </a:t>
                      </a:r>
                      <a:endParaRPr lang="fr-FR" sz="2800" b="0" i="0" u="none" strike="noStrike" dirty="0">
                        <a:solidFill>
                          <a:srgbClr val="000000"/>
                        </a:solidFill>
                        <a:effectLst/>
                        <a:latin typeface="Arial" panose="020B0604020202020204" pitchFamily="34" charset="0"/>
                        <a:cs typeface="Arial" panose="020B0604020202020204" pitchFamily="34" charset="0"/>
                      </a:endParaRPr>
                    </a:p>
                  </a:txBody>
                  <a:tcPr marL="180000" marR="9525" marT="9525" marB="0" anchor="ctr"/>
                </a:tc>
                <a:tc>
                  <a:txBody>
                    <a:bodyPr/>
                    <a:lstStyle/>
                    <a:p>
                      <a:pPr marL="0" algn="r" defTabSz="914400" rtl="0" eaLnBrk="1" fontAlgn="b" latinLnBrk="0" hangingPunct="1"/>
                      <a:r>
                        <a:rPr lang="en-GB" sz="2800" u="none" strike="noStrike" kern="1200">
                          <a:solidFill>
                            <a:schemeClr val="dk1"/>
                          </a:solidFill>
                          <a:effectLst/>
                          <a:latin typeface="+mn-lt"/>
                          <a:ea typeface="+mn-ea"/>
                          <a:cs typeface="+mn-cs"/>
                        </a:rPr>
                        <a:t>24</a:t>
                      </a:r>
                    </a:p>
                  </a:txBody>
                  <a:tcPr marL="9525" marR="360000" marT="9525" marB="0" anchor="ctr"/>
                </a:tc>
                <a:tc>
                  <a:txBody>
                    <a:bodyPr/>
                    <a:lstStyle/>
                    <a:p>
                      <a:pPr marL="0" algn="r" defTabSz="914400" rtl="0" eaLnBrk="1" fontAlgn="b" latinLnBrk="0" hangingPunct="1"/>
                      <a:r>
                        <a:rPr lang="en-GB" sz="2800" u="none" strike="noStrike" kern="1200" dirty="0">
                          <a:solidFill>
                            <a:schemeClr val="dk1"/>
                          </a:solidFill>
                          <a:effectLst/>
                          <a:latin typeface="+mn-lt"/>
                          <a:ea typeface="+mn-ea"/>
                          <a:cs typeface="+mn-cs"/>
                        </a:rPr>
                        <a:t>35%</a:t>
                      </a:r>
                    </a:p>
                  </a:txBody>
                  <a:tcPr marL="9525" marR="360000" marT="9525" marB="0" anchor="ctr"/>
                </a:tc>
                <a:extLst>
                  <a:ext uri="{0D108BD9-81ED-4DB2-BD59-A6C34878D82A}">
                    <a16:rowId xmlns:a16="http://schemas.microsoft.com/office/drawing/2014/main" val="3153138528"/>
                  </a:ext>
                </a:extLst>
              </a:tr>
            </a:tbl>
          </a:graphicData>
        </a:graphic>
      </p:graphicFrame>
    </p:spTree>
    <p:extLst>
      <p:ext uri="{BB962C8B-B14F-4D97-AF65-F5344CB8AC3E}">
        <p14:creationId xmlns:p14="http://schemas.microsoft.com/office/powerpoint/2010/main" val="24540565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198" y="188640"/>
            <a:ext cx="8229600" cy="1143000"/>
          </a:xfrm>
        </p:spPr>
        <p:txBody>
          <a:bodyPr>
            <a:normAutofit/>
          </a:bodyPr>
          <a:lstStyle/>
          <a:p>
            <a:r>
              <a:rPr lang="fr-FR" dirty="0"/>
              <a:t>Résultats: Thèses et </a:t>
            </a:r>
            <a:r>
              <a:rPr lang="fr-FR" dirty="0" smtClean="0"/>
              <a:t>projets de stage</a:t>
            </a:r>
            <a:endParaRPr lang="fr-FR" dirty="0"/>
          </a:p>
        </p:txBody>
      </p:sp>
      <p:sp>
        <p:nvSpPr>
          <p:cNvPr id="4" name="Fußzeilenplatzhalter 3"/>
          <p:cNvSpPr>
            <a:spLocks noGrp="1"/>
          </p:cNvSpPr>
          <p:nvPr>
            <p:ph type="ftr" sz="quarter" idx="11"/>
          </p:nvPr>
        </p:nvSpPr>
        <p:spPr/>
        <p:txBody>
          <a:bodyPr/>
          <a:lstStyle/>
          <a:p>
            <a:endParaRPr lang="fr-FR" altLang="fr-FR" dirty="0"/>
          </a:p>
        </p:txBody>
      </p:sp>
      <p:sp>
        <p:nvSpPr>
          <p:cNvPr id="5" name="Foliennummernplatzhalter 4"/>
          <p:cNvSpPr>
            <a:spLocks noGrp="1"/>
          </p:cNvSpPr>
          <p:nvPr>
            <p:ph type="sldNum" sz="quarter" idx="12"/>
          </p:nvPr>
        </p:nvSpPr>
        <p:spPr/>
        <p:txBody>
          <a:bodyPr/>
          <a:lstStyle/>
          <a:p>
            <a:fld id="{94DDF779-049D-4D45-8638-FD0C66CBAEE0}" type="slidenum">
              <a:rPr lang="fr-FR" altLang="fr-FR" smtClean="0"/>
              <a:pPr/>
              <a:t>23</a:t>
            </a:fld>
            <a:endParaRPr lang="fr-FR" altLang="fr-FR" dirty="0"/>
          </a:p>
        </p:txBody>
      </p:sp>
      <p:graphicFrame>
        <p:nvGraphicFramePr>
          <p:cNvPr id="7" name="Table 6"/>
          <p:cNvGraphicFramePr>
            <a:graphicFrameLocks noGrp="1"/>
          </p:cNvGraphicFramePr>
          <p:nvPr>
            <p:extLst>
              <p:ext uri="{D42A27DB-BD31-4B8C-83A1-F6EECF244321}">
                <p14:modId xmlns:p14="http://schemas.microsoft.com/office/powerpoint/2010/main" val="4208807517"/>
              </p:ext>
            </p:extLst>
          </p:nvPr>
        </p:nvGraphicFramePr>
        <p:xfrm>
          <a:off x="467544" y="1421083"/>
          <a:ext cx="8208910" cy="4401615"/>
        </p:xfrm>
        <a:graphic>
          <a:graphicData uri="http://schemas.openxmlformats.org/drawingml/2006/table">
            <a:tbl>
              <a:tblPr>
                <a:tableStyleId>{08FB837D-C827-4EFA-A057-4D05807E0F7C}</a:tableStyleId>
              </a:tblPr>
              <a:tblGrid>
                <a:gridCol w="792206">
                  <a:extLst>
                    <a:ext uri="{9D8B030D-6E8A-4147-A177-3AD203B41FA5}">
                      <a16:colId xmlns:a16="http://schemas.microsoft.com/office/drawing/2014/main" val="402951824"/>
                    </a:ext>
                  </a:extLst>
                </a:gridCol>
                <a:gridCol w="5184457">
                  <a:extLst>
                    <a:ext uri="{9D8B030D-6E8A-4147-A177-3AD203B41FA5}">
                      <a16:colId xmlns:a16="http://schemas.microsoft.com/office/drawing/2014/main" val="78260931"/>
                    </a:ext>
                  </a:extLst>
                </a:gridCol>
                <a:gridCol w="941495">
                  <a:extLst>
                    <a:ext uri="{9D8B030D-6E8A-4147-A177-3AD203B41FA5}">
                      <a16:colId xmlns:a16="http://schemas.microsoft.com/office/drawing/2014/main" val="800630504"/>
                    </a:ext>
                  </a:extLst>
                </a:gridCol>
                <a:gridCol w="1290752">
                  <a:extLst>
                    <a:ext uri="{9D8B030D-6E8A-4147-A177-3AD203B41FA5}">
                      <a16:colId xmlns:a16="http://schemas.microsoft.com/office/drawing/2014/main" val="851799049"/>
                    </a:ext>
                  </a:extLst>
                </a:gridCol>
              </a:tblGrid>
              <a:tr h="880323">
                <a:tc>
                  <a:txBody>
                    <a:bodyPr/>
                    <a:lstStyle/>
                    <a:p>
                      <a:pPr algn="ctr" fontAlgn="b"/>
                      <a:r>
                        <a:rPr lang="en-GB" sz="2800" u="none" strike="noStrike" dirty="0">
                          <a:effectLst/>
                        </a:rPr>
                        <a:t>1</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GB" sz="2800" u="none" strike="noStrike" dirty="0" smtClean="0">
                          <a:effectLst/>
                        </a:rPr>
                        <a:t>EM,</a:t>
                      </a:r>
                      <a:r>
                        <a:rPr lang="en-GB" sz="2800" u="none" strike="noStrike" baseline="0" dirty="0" smtClean="0">
                          <a:effectLst/>
                        </a:rPr>
                        <a:t> </a:t>
                      </a:r>
                      <a:r>
                        <a:rPr lang="en-GB" sz="2800" u="none" strike="noStrike" baseline="0" dirty="0" err="1" smtClean="0">
                          <a:effectLst/>
                        </a:rPr>
                        <a:t>matière</a:t>
                      </a:r>
                      <a:r>
                        <a:rPr lang="en-GB" sz="2800" u="none" strike="noStrike" baseline="0" dirty="0" smtClean="0">
                          <a:effectLst/>
                        </a:rPr>
                        <a:t> </a:t>
                      </a:r>
                      <a:r>
                        <a:rPr lang="en-GB" sz="2800" u="none" strike="noStrike" baseline="0" dirty="0" err="1" smtClean="0">
                          <a:effectLst/>
                        </a:rPr>
                        <a:t>scolaire</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180000" marR="9525" marT="9525" marB="0" anchor="ctr"/>
                </a:tc>
                <a:tc>
                  <a:txBody>
                    <a:bodyPr/>
                    <a:lstStyle/>
                    <a:p>
                      <a:pPr marL="0" algn="r" defTabSz="914400" rtl="0" eaLnBrk="1" fontAlgn="b" latinLnBrk="0" hangingPunct="1"/>
                      <a:r>
                        <a:rPr lang="en-GB" sz="2800" u="none" strike="noStrike" kern="1200" dirty="0">
                          <a:solidFill>
                            <a:schemeClr val="dk1"/>
                          </a:solidFill>
                          <a:effectLst/>
                          <a:latin typeface="+mn-lt"/>
                          <a:ea typeface="+mn-ea"/>
                          <a:cs typeface="+mn-cs"/>
                        </a:rPr>
                        <a:t>15</a:t>
                      </a:r>
                    </a:p>
                  </a:txBody>
                  <a:tcPr marL="9525" marR="360000" marT="9525" marB="0" anchor="ctr"/>
                </a:tc>
                <a:tc>
                  <a:txBody>
                    <a:bodyPr/>
                    <a:lstStyle/>
                    <a:p>
                      <a:pPr marL="0" algn="r" defTabSz="914400" rtl="0" eaLnBrk="1" fontAlgn="b" latinLnBrk="0" hangingPunct="1"/>
                      <a:r>
                        <a:rPr lang="en-GB" sz="2800" u="none" strike="noStrike" kern="1200">
                          <a:solidFill>
                            <a:schemeClr val="dk1"/>
                          </a:solidFill>
                          <a:effectLst/>
                          <a:latin typeface="+mn-lt"/>
                          <a:ea typeface="+mn-ea"/>
                          <a:cs typeface="+mn-cs"/>
                        </a:rPr>
                        <a:t>14%</a:t>
                      </a:r>
                    </a:p>
                  </a:txBody>
                  <a:tcPr marL="9525" marR="360000" marT="9525" marB="0" anchor="ctr"/>
                </a:tc>
                <a:extLst>
                  <a:ext uri="{0D108BD9-81ED-4DB2-BD59-A6C34878D82A}">
                    <a16:rowId xmlns:a16="http://schemas.microsoft.com/office/drawing/2014/main" val="3160240505"/>
                  </a:ext>
                </a:extLst>
              </a:tr>
              <a:tr h="880323">
                <a:tc>
                  <a:txBody>
                    <a:bodyPr/>
                    <a:lstStyle/>
                    <a:p>
                      <a:pPr algn="ctr" fontAlgn="b"/>
                      <a:r>
                        <a:rPr lang="en-GB" sz="2800" u="none" strike="noStrike" dirty="0">
                          <a:effectLst/>
                        </a:rPr>
                        <a:t>2</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GB" sz="2800" u="none" strike="noStrike" dirty="0" err="1">
                          <a:effectLst/>
                        </a:rPr>
                        <a:t>Transdisciplinarité</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180000" marR="9525" marT="9525" marB="0" anchor="ctr"/>
                </a:tc>
                <a:tc>
                  <a:txBody>
                    <a:bodyPr/>
                    <a:lstStyle/>
                    <a:p>
                      <a:pPr marL="0" algn="r" defTabSz="914400" rtl="0" eaLnBrk="1" fontAlgn="b" latinLnBrk="0" hangingPunct="1"/>
                      <a:r>
                        <a:rPr lang="en-GB" sz="2800" u="none" strike="noStrike" kern="1200">
                          <a:solidFill>
                            <a:schemeClr val="dk1"/>
                          </a:solidFill>
                          <a:effectLst/>
                          <a:latin typeface="+mn-lt"/>
                          <a:ea typeface="+mn-ea"/>
                          <a:cs typeface="+mn-cs"/>
                        </a:rPr>
                        <a:t>11</a:t>
                      </a:r>
                    </a:p>
                  </a:txBody>
                  <a:tcPr marL="9525" marR="360000" marT="9525" marB="0" anchor="ctr"/>
                </a:tc>
                <a:tc>
                  <a:txBody>
                    <a:bodyPr/>
                    <a:lstStyle/>
                    <a:p>
                      <a:pPr marL="0" algn="r" defTabSz="914400" rtl="0" eaLnBrk="1" fontAlgn="b" latinLnBrk="0" hangingPunct="1"/>
                      <a:r>
                        <a:rPr lang="en-GB" sz="2800" u="none" strike="noStrike" kern="1200">
                          <a:solidFill>
                            <a:schemeClr val="dk1"/>
                          </a:solidFill>
                          <a:effectLst/>
                          <a:latin typeface="+mn-lt"/>
                          <a:ea typeface="+mn-ea"/>
                          <a:cs typeface="+mn-cs"/>
                        </a:rPr>
                        <a:t>11%</a:t>
                      </a:r>
                    </a:p>
                  </a:txBody>
                  <a:tcPr marL="9525" marR="360000" marT="9525" marB="0" anchor="ctr"/>
                </a:tc>
                <a:extLst>
                  <a:ext uri="{0D108BD9-81ED-4DB2-BD59-A6C34878D82A}">
                    <a16:rowId xmlns:a16="http://schemas.microsoft.com/office/drawing/2014/main" val="2395274275"/>
                  </a:ext>
                </a:extLst>
              </a:tr>
              <a:tr h="880323">
                <a:tc>
                  <a:txBody>
                    <a:bodyPr/>
                    <a:lstStyle/>
                    <a:p>
                      <a:pPr algn="ctr" fontAlgn="b"/>
                      <a:r>
                        <a:rPr lang="en-GB" sz="2800" u="none" strike="noStrike" dirty="0">
                          <a:effectLst/>
                        </a:rPr>
                        <a:t>3</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GB" sz="2800" u="none" strike="noStrike" dirty="0">
                          <a:effectLst/>
                        </a:rPr>
                        <a:t>Multi- / </a:t>
                      </a:r>
                      <a:r>
                        <a:rPr lang="en-GB" sz="2800" u="none" strike="noStrike" dirty="0" err="1">
                          <a:effectLst/>
                        </a:rPr>
                        <a:t>pluridisciplinarité</a:t>
                      </a:r>
                      <a:r>
                        <a:rPr lang="en-GB" sz="2800" u="none" strike="noStrike" dirty="0">
                          <a:effectLst/>
                        </a:rPr>
                        <a:t> </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180000" marR="9525" marT="9525" marB="0" anchor="ctr"/>
                </a:tc>
                <a:tc>
                  <a:txBody>
                    <a:bodyPr/>
                    <a:lstStyle/>
                    <a:p>
                      <a:pPr marL="0" algn="r" defTabSz="914400" rtl="0" eaLnBrk="1" fontAlgn="b" latinLnBrk="0" hangingPunct="1"/>
                      <a:r>
                        <a:rPr lang="en-GB" sz="2800" u="none" strike="noStrike" kern="1200">
                          <a:solidFill>
                            <a:schemeClr val="dk1"/>
                          </a:solidFill>
                          <a:effectLst/>
                          <a:latin typeface="+mn-lt"/>
                          <a:ea typeface="+mn-ea"/>
                          <a:cs typeface="+mn-cs"/>
                        </a:rPr>
                        <a:t>30</a:t>
                      </a:r>
                    </a:p>
                  </a:txBody>
                  <a:tcPr marL="9525" marR="360000" marT="9525" marB="0" anchor="ctr"/>
                </a:tc>
                <a:tc>
                  <a:txBody>
                    <a:bodyPr/>
                    <a:lstStyle/>
                    <a:p>
                      <a:pPr marL="0" algn="r" defTabSz="914400" rtl="0" eaLnBrk="1" fontAlgn="b" latinLnBrk="0" hangingPunct="1"/>
                      <a:r>
                        <a:rPr lang="en-GB" sz="2800" u="none" strike="noStrike" kern="1200">
                          <a:solidFill>
                            <a:schemeClr val="dk1"/>
                          </a:solidFill>
                          <a:effectLst/>
                          <a:latin typeface="+mn-lt"/>
                          <a:ea typeface="+mn-ea"/>
                          <a:cs typeface="+mn-cs"/>
                        </a:rPr>
                        <a:t>29%</a:t>
                      </a:r>
                    </a:p>
                  </a:txBody>
                  <a:tcPr marL="9525" marR="360000" marT="9525" marB="0" anchor="ctr"/>
                </a:tc>
                <a:extLst>
                  <a:ext uri="{0D108BD9-81ED-4DB2-BD59-A6C34878D82A}">
                    <a16:rowId xmlns:a16="http://schemas.microsoft.com/office/drawing/2014/main" val="194778739"/>
                  </a:ext>
                </a:extLst>
              </a:tr>
              <a:tr h="880323">
                <a:tc>
                  <a:txBody>
                    <a:bodyPr/>
                    <a:lstStyle/>
                    <a:p>
                      <a:pPr algn="ctr" fontAlgn="b"/>
                      <a:r>
                        <a:rPr lang="en-GB" sz="2800" u="none" strike="noStrike" dirty="0">
                          <a:effectLst/>
                        </a:rPr>
                        <a:t>4</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GB" sz="2800" u="none" strike="noStrike" dirty="0">
                          <a:effectLst/>
                        </a:rPr>
                        <a:t>« </a:t>
                      </a:r>
                      <a:r>
                        <a:rPr lang="en-GB" sz="2800" u="none" strike="noStrike" dirty="0" err="1">
                          <a:effectLst/>
                        </a:rPr>
                        <a:t>Intradisciplinarité</a:t>
                      </a:r>
                      <a:r>
                        <a:rPr lang="en-GB" sz="2800" u="none" strike="noStrike" dirty="0">
                          <a:effectLst/>
                        </a:rPr>
                        <a:t> »</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180000" marR="9525" marT="9525" marB="0" anchor="ctr"/>
                </a:tc>
                <a:tc>
                  <a:txBody>
                    <a:bodyPr/>
                    <a:lstStyle/>
                    <a:p>
                      <a:pPr marL="0" algn="r" defTabSz="914400" rtl="0" eaLnBrk="1" fontAlgn="b" latinLnBrk="0" hangingPunct="1"/>
                      <a:r>
                        <a:rPr lang="en-GB" sz="2800" u="none" strike="noStrike" kern="1200">
                          <a:solidFill>
                            <a:schemeClr val="dk1"/>
                          </a:solidFill>
                          <a:effectLst/>
                          <a:latin typeface="+mn-lt"/>
                          <a:ea typeface="+mn-ea"/>
                          <a:cs typeface="+mn-cs"/>
                        </a:rPr>
                        <a:t>6</a:t>
                      </a:r>
                    </a:p>
                  </a:txBody>
                  <a:tcPr marL="9525" marR="360000" marT="9525" marB="0" anchor="ctr"/>
                </a:tc>
                <a:tc>
                  <a:txBody>
                    <a:bodyPr/>
                    <a:lstStyle/>
                    <a:p>
                      <a:pPr marL="0" algn="r" defTabSz="914400" rtl="0" eaLnBrk="1" fontAlgn="b" latinLnBrk="0" hangingPunct="1"/>
                      <a:r>
                        <a:rPr lang="en-GB" sz="2800" u="none" strike="noStrike" kern="1200" dirty="0">
                          <a:solidFill>
                            <a:schemeClr val="dk1"/>
                          </a:solidFill>
                          <a:effectLst/>
                          <a:latin typeface="+mn-lt"/>
                          <a:ea typeface="+mn-ea"/>
                          <a:cs typeface="+mn-cs"/>
                        </a:rPr>
                        <a:t>6%</a:t>
                      </a:r>
                    </a:p>
                  </a:txBody>
                  <a:tcPr marL="9525" marR="360000" marT="9525" marB="0" anchor="ctr"/>
                </a:tc>
                <a:extLst>
                  <a:ext uri="{0D108BD9-81ED-4DB2-BD59-A6C34878D82A}">
                    <a16:rowId xmlns:a16="http://schemas.microsoft.com/office/drawing/2014/main" val="3359404951"/>
                  </a:ext>
                </a:extLst>
              </a:tr>
              <a:tr h="880323">
                <a:tc>
                  <a:txBody>
                    <a:bodyPr/>
                    <a:lstStyle/>
                    <a:p>
                      <a:pPr algn="ctr" fontAlgn="b"/>
                      <a:r>
                        <a:rPr lang="en-GB" sz="2800" u="none" strike="noStrike" dirty="0">
                          <a:effectLst/>
                        </a:rPr>
                        <a:t>5</a:t>
                      </a:r>
                      <a:endParaRPr lang="en-GB" sz="2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fr-FR" sz="2800" u="none" strike="noStrike" dirty="0">
                          <a:effectLst/>
                        </a:rPr>
                        <a:t>Musique et effets de </a:t>
                      </a:r>
                      <a:r>
                        <a:rPr lang="fr-FR" sz="2800" u="none" strike="noStrike" dirty="0" err="1">
                          <a:effectLst/>
                        </a:rPr>
                        <a:t>transfer</a:t>
                      </a:r>
                      <a:r>
                        <a:rPr lang="fr-FR" sz="2800" u="none" strike="noStrike" dirty="0">
                          <a:effectLst/>
                        </a:rPr>
                        <a:t> </a:t>
                      </a:r>
                      <a:endParaRPr lang="fr-FR" sz="2800" b="0" i="0" u="none" strike="noStrike" dirty="0">
                        <a:solidFill>
                          <a:srgbClr val="000000"/>
                        </a:solidFill>
                        <a:effectLst/>
                        <a:latin typeface="Arial" panose="020B0604020202020204" pitchFamily="34" charset="0"/>
                        <a:cs typeface="Arial" panose="020B0604020202020204" pitchFamily="34" charset="0"/>
                      </a:endParaRPr>
                    </a:p>
                  </a:txBody>
                  <a:tcPr marL="180000" marR="9525" marT="9525" marB="0" anchor="ctr"/>
                </a:tc>
                <a:tc>
                  <a:txBody>
                    <a:bodyPr/>
                    <a:lstStyle/>
                    <a:p>
                      <a:pPr marL="0" algn="r" defTabSz="914400" rtl="0" eaLnBrk="1" fontAlgn="b" latinLnBrk="0" hangingPunct="1"/>
                      <a:r>
                        <a:rPr lang="en-GB" sz="2800" u="none" strike="noStrike" kern="1200">
                          <a:solidFill>
                            <a:schemeClr val="dk1"/>
                          </a:solidFill>
                          <a:effectLst/>
                          <a:latin typeface="+mn-lt"/>
                          <a:ea typeface="+mn-ea"/>
                          <a:cs typeface="+mn-cs"/>
                        </a:rPr>
                        <a:t>42</a:t>
                      </a:r>
                    </a:p>
                  </a:txBody>
                  <a:tcPr marL="9525" marR="360000" marT="9525" marB="0" anchor="ctr"/>
                </a:tc>
                <a:tc>
                  <a:txBody>
                    <a:bodyPr/>
                    <a:lstStyle/>
                    <a:p>
                      <a:pPr marL="0" algn="r" defTabSz="914400" rtl="0" eaLnBrk="1" fontAlgn="b" latinLnBrk="0" hangingPunct="1"/>
                      <a:r>
                        <a:rPr lang="en-GB" sz="2800" u="none" strike="noStrike" kern="1200" dirty="0">
                          <a:solidFill>
                            <a:schemeClr val="dk1"/>
                          </a:solidFill>
                          <a:effectLst/>
                          <a:latin typeface="+mn-lt"/>
                          <a:ea typeface="+mn-ea"/>
                          <a:cs typeface="+mn-cs"/>
                        </a:rPr>
                        <a:t>40%</a:t>
                      </a:r>
                    </a:p>
                  </a:txBody>
                  <a:tcPr marL="9525" marR="360000" marT="9525" marB="0" anchor="ctr"/>
                </a:tc>
                <a:extLst>
                  <a:ext uri="{0D108BD9-81ED-4DB2-BD59-A6C34878D82A}">
                    <a16:rowId xmlns:a16="http://schemas.microsoft.com/office/drawing/2014/main" val="3153138528"/>
                  </a:ext>
                </a:extLst>
              </a:tr>
            </a:tbl>
          </a:graphicData>
        </a:graphic>
      </p:graphicFrame>
    </p:spTree>
    <p:extLst>
      <p:ext uri="{BB962C8B-B14F-4D97-AF65-F5344CB8AC3E}">
        <p14:creationId xmlns:p14="http://schemas.microsoft.com/office/powerpoint/2010/main" val="20798210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Conclusions</a:t>
            </a:r>
            <a:r>
              <a:rPr lang="de-DE" dirty="0"/>
              <a:t> </a:t>
            </a:r>
          </a:p>
        </p:txBody>
      </p:sp>
      <p:sp>
        <p:nvSpPr>
          <p:cNvPr id="3" name="Inhaltsplatzhalter 2"/>
          <p:cNvSpPr>
            <a:spLocks noGrp="1"/>
          </p:cNvSpPr>
          <p:nvPr>
            <p:ph idx="1"/>
          </p:nvPr>
        </p:nvSpPr>
        <p:spPr>
          <a:xfrm>
            <a:off x="457200" y="1600200"/>
            <a:ext cx="8229600" cy="4853136"/>
          </a:xfrm>
        </p:spPr>
        <p:txBody>
          <a:bodyPr anchor="ctr">
            <a:normAutofit fontScale="92500" lnSpcReduction="20000"/>
          </a:bodyPr>
          <a:lstStyle/>
          <a:p>
            <a:r>
              <a:rPr lang="fr-FR" dirty="0" smtClean="0"/>
              <a:t>EM comme matière scolaire = impopulaire</a:t>
            </a:r>
          </a:p>
          <a:p>
            <a:pPr lvl="1"/>
            <a:r>
              <a:rPr lang="fr-FR" dirty="0" smtClean="0"/>
              <a:t>chanter </a:t>
            </a:r>
            <a:r>
              <a:rPr lang="fr-FR" dirty="0"/>
              <a:t>devant/avec les élèves </a:t>
            </a:r>
            <a:endParaRPr lang="fr-FR" dirty="0" smtClean="0"/>
          </a:p>
          <a:p>
            <a:pPr marL="457200" lvl="1" indent="0">
              <a:buNone/>
            </a:pPr>
            <a:r>
              <a:rPr lang="fr-FR" dirty="0"/>
              <a:t>	</a:t>
            </a:r>
            <a:r>
              <a:rPr lang="fr-FR" dirty="0" smtClean="0"/>
              <a:t>=&gt; </a:t>
            </a:r>
            <a:r>
              <a:rPr lang="fr-FR" dirty="0"/>
              <a:t>l'angoisse </a:t>
            </a:r>
            <a:r>
              <a:rPr lang="fr-FR" dirty="0" smtClean="0"/>
              <a:t>face à </a:t>
            </a:r>
            <a:r>
              <a:rPr lang="fr-FR" dirty="0"/>
              <a:t>la tâche</a:t>
            </a:r>
          </a:p>
          <a:p>
            <a:r>
              <a:rPr lang="fr-FR" dirty="0"/>
              <a:t>Cours de musique « </a:t>
            </a:r>
            <a:r>
              <a:rPr lang="fr-FR" dirty="0" err="1"/>
              <a:t>intradisciplinaire</a:t>
            </a:r>
            <a:r>
              <a:rPr lang="fr-FR" dirty="0"/>
              <a:t> » </a:t>
            </a:r>
            <a:r>
              <a:rPr lang="fr-FR" dirty="0" smtClean="0"/>
              <a:t>=</a:t>
            </a:r>
            <a:r>
              <a:rPr lang="fr-FR" dirty="0"/>
              <a:t/>
            </a:r>
            <a:br>
              <a:rPr lang="fr-FR" dirty="0"/>
            </a:br>
            <a:r>
              <a:rPr lang="fr-FR" dirty="0"/>
              <a:t>impopulaire </a:t>
            </a:r>
          </a:p>
          <a:p>
            <a:pPr marL="0" indent="0">
              <a:buNone/>
            </a:pPr>
            <a:r>
              <a:rPr lang="fr-FR" dirty="0" smtClean="0"/>
              <a:t>	=&gt; l'angoisse face à </a:t>
            </a:r>
            <a:r>
              <a:rPr lang="fr-FR" dirty="0"/>
              <a:t>la tâche</a:t>
            </a:r>
          </a:p>
          <a:p>
            <a:pPr>
              <a:lnSpc>
                <a:spcPct val="120000"/>
              </a:lnSpc>
            </a:pPr>
            <a:r>
              <a:rPr lang="fr-FR" dirty="0" smtClean="0"/>
              <a:t>Effets de </a:t>
            </a:r>
            <a:r>
              <a:rPr lang="fr-FR" dirty="0" err="1" smtClean="0"/>
              <a:t>transfer</a:t>
            </a:r>
            <a:r>
              <a:rPr lang="fr-FR" dirty="0" smtClean="0"/>
              <a:t>: la </a:t>
            </a:r>
            <a:r>
              <a:rPr lang="fr-FR" dirty="0"/>
              <a:t>musique comme moyen d'atteindre un objectif extra-musical </a:t>
            </a:r>
            <a:r>
              <a:rPr lang="fr-FR" dirty="0" smtClean="0"/>
              <a:t>constitue une catégorie plus importante </a:t>
            </a:r>
            <a:r>
              <a:rPr lang="fr-FR" dirty="0"/>
              <a:t>que les « </a:t>
            </a:r>
            <a:r>
              <a:rPr lang="fr-FR" dirty="0" err="1"/>
              <a:t>disciplinarités</a:t>
            </a:r>
            <a:r>
              <a:rPr lang="fr-FR" dirty="0"/>
              <a:t> »</a:t>
            </a:r>
          </a:p>
        </p:txBody>
      </p:sp>
      <p:sp>
        <p:nvSpPr>
          <p:cNvPr id="4" name="Fußzeilenplatzhalter 3"/>
          <p:cNvSpPr>
            <a:spLocks noGrp="1"/>
          </p:cNvSpPr>
          <p:nvPr>
            <p:ph type="ftr" sz="quarter" idx="11"/>
          </p:nvPr>
        </p:nvSpPr>
        <p:spPr/>
        <p:txBody>
          <a:bodyPr/>
          <a:lstStyle/>
          <a:p>
            <a:endParaRPr lang="de-DE" altLang="fr-FR" dirty="0"/>
          </a:p>
        </p:txBody>
      </p:sp>
      <p:sp>
        <p:nvSpPr>
          <p:cNvPr id="5" name="Foliennummernplatzhalter 4"/>
          <p:cNvSpPr>
            <a:spLocks noGrp="1"/>
          </p:cNvSpPr>
          <p:nvPr>
            <p:ph type="sldNum" sz="quarter" idx="12"/>
          </p:nvPr>
        </p:nvSpPr>
        <p:spPr/>
        <p:txBody>
          <a:bodyPr/>
          <a:lstStyle/>
          <a:p>
            <a:fld id="{94DDF779-049D-4D45-8638-FD0C66CBAEE0}" type="slidenum">
              <a:rPr lang="de-DE" altLang="fr-FR" smtClean="0"/>
              <a:pPr/>
              <a:t>24</a:t>
            </a:fld>
            <a:endParaRPr lang="de-DE" altLang="fr-FR" dirty="0"/>
          </a:p>
        </p:txBody>
      </p:sp>
    </p:spTree>
    <p:extLst>
      <p:ext uri="{BB962C8B-B14F-4D97-AF65-F5344CB8AC3E}">
        <p14:creationId xmlns:p14="http://schemas.microsoft.com/office/powerpoint/2010/main" val="17485827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Conclusions </a:t>
            </a:r>
            <a:endParaRPr lang="fr-FR" dirty="0"/>
          </a:p>
        </p:txBody>
      </p:sp>
      <p:sp>
        <p:nvSpPr>
          <p:cNvPr id="3" name="Inhaltsplatzhalter 2"/>
          <p:cNvSpPr>
            <a:spLocks noGrp="1"/>
          </p:cNvSpPr>
          <p:nvPr>
            <p:ph idx="1"/>
          </p:nvPr>
        </p:nvSpPr>
        <p:spPr>
          <a:xfrm>
            <a:off x="457200" y="1342377"/>
            <a:ext cx="8229600" cy="497811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normAutofit fontScale="92500" lnSpcReduction="20000"/>
          </a:bodyPr>
          <a:lstStyle/>
          <a:p>
            <a:r>
              <a:rPr lang="fr-FR" dirty="0"/>
              <a:t>Difficultés de subordonner les thématiques sous l’une des catégories telles qu’elles sont définies par la théorie</a:t>
            </a:r>
          </a:p>
          <a:p>
            <a:r>
              <a:rPr lang="fr-FR" dirty="0"/>
              <a:t>Nécessité d’introduire deux nouvelles catégorie :</a:t>
            </a:r>
          </a:p>
          <a:p>
            <a:pPr lvl="1"/>
            <a:r>
              <a:rPr lang="fr-FR" dirty="0" smtClean="0"/>
              <a:t>« </a:t>
            </a:r>
            <a:r>
              <a:rPr lang="fr-FR" dirty="0" err="1" smtClean="0">
                <a:solidFill>
                  <a:srgbClr val="FF0000"/>
                </a:solidFill>
              </a:rPr>
              <a:t>Intradisciplinarité</a:t>
            </a:r>
            <a:r>
              <a:rPr lang="fr-FR" dirty="0" smtClean="0"/>
              <a:t> »</a:t>
            </a:r>
          </a:p>
          <a:p>
            <a:pPr lvl="1"/>
            <a:r>
              <a:rPr lang="fr-FR" dirty="0" smtClean="0"/>
              <a:t>Les </a:t>
            </a:r>
            <a:r>
              <a:rPr lang="fr-FR" dirty="0" smtClean="0">
                <a:solidFill>
                  <a:srgbClr val="FF0000"/>
                </a:solidFill>
              </a:rPr>
              <a:t>effets </a:t>
            </a:r>
            <a:r>
              <a:rPr lang="fr-FR" dirty="0">
                <a:solidFill>
                  <a:srgbClr val="FF0000"/>
                </a:solidFill>
              </a:rPr>
              <a:t>de transferts</a:t>
            </a:r>
          </a:p>
          <a:p>
            <a:r>
              <a:rPr lang="fr-FR" dirty="0"/>
              <a:t>La musique comme matière scolaire proprement dite est devenue peu attractive, mais acceptée pour des projets </a:t>
            </a:r>
            <a:r>
              <a:rPr lang="fr-FR" dirty="0" err="1"/>
              <a:t>trans</a:t>
            </a:r>
            <a:r>
              <a:rPr lang="fr-FR" dirty="0"/>
              <a:t>-/multi-/</a:t>
            </a:r>
            <a:r>
              <a:rPr lang="fr-FR" dirty="0" err="1"/>
              <a:t>plur</a:t>
            </a:r>
            <a:r>
              <a:rPr lang="fr-FR" dirty="0"/>
              <a:t>-/ « </a:t>
            </a:r>
            <a:r>
              <a:rPr lang="fr-FR" dirty="0" err="1"/>
              <a:t>intra-»disciplinaires</a:t>
            </a:r>
            <a:r>
              <a:rPr lang="fr-FR" dirty="0"/>
              <a:t> et des effets de </a:t>
            </a:r>
            <a:r>
              <a:rPr lang="fr-FR" dirty="0" err="1"/>
              <a:t>transfer</a:t>
            </a:r>
            <a:endParaRPr lang="fr-FR" dirty="0"/>
          </a:p>
        </p:txBody>
      </p:sp>
      <p:sp>
        <p:nvSpPr>
          <p:cNvPr id="4" name="Fußzeilenplatzhalter 3"/>
          <p:cNvSpPr>
            <a:spLocks noGrp="1"/>
          </p:cNvSpPr>
          <p:nvPr>
            <p:ph type="ftr" sz="quarter" idx="11"/>
          </p:nvPr>
        </p:nvSpPr>
        <p:spPr/>
        <p:txBody>
          <a:bodyPr/>
          <a:lstStyle/>
          <a:p>
            <a:endParaRPr lang="fr-FR" altLang="fr-FR" dirty="0"/>
          </a:p>
        </p:txBody>
      </p:sp>
      <p:sp>
        <p:nvSpPr>
          <p:cNvPr id="5" name="Foliennummernplatzhalter 4"/>
          <p:cNvSpPr>
            <a:spLocks noGrp="1"/>
          </p:cNvSpPr>
          <p:nvPr>
            <p:ph type="sldNum" sz="quarter" idx="12"/>
          </p:nvPr>
        </p:nvSpPr>
        <p:spPr/>
        <p:txBody>
          <a:bodyPr/>
          <a:lstStyle/>
          <a:p>
            <a:fld id="{94DDF779-049D-4D45-8638-FD0C66CBAEE0}" type="slidenum">
              <a:rPr lang="fr-FR" altLang="fr-FR" smtClean="0"/>
              <a:pPr/>
              <a:t>25</a:t>
            </a:fld>
            <a:endParaRPr lang="fr-FR" altLang="fr-FR" dirty="0"/>
          </a:p>
        </p:txBody>
      </p:sp>
    </p:spTree>
    <p:extLst>
      <p:ext uri="{BB962C8B-B14F-4D97-AF65-F5344CB8AC3E}">
        <p14:creationId xmlns:p14="http://schemas.microsoft.com/office/powerpoint/2010/main" val="24518929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Conclusions</a:t>
            </a:r>
            <a:r>
              <a:rPr lang="de-DE" dirty="0"/>
              <a:t> </a:t>
            </a:r>
          </a:p>
        </p:txBody>
      </p:sp>
      <p:sp>
        <p:nvSpPr>
          <p:cNvPr id="3" name="Inhaltsplatzhalter 2"/>
          <p:cNvSpPr>
            <a:spLocks noGrp="1"/>
          </p:cNvSpPr>
          <p:nvPr>
            <p:ph idx="1"/>
          </p:nvPr>
        </p:nvSpPr>
        <p:spPr/>
        <p:txBody>
          <a:bodyPr anchor="ctr">
            <a:normAutofit fontScale="92500"/>
          </a:bodyPr>
          <a:lstStyle/>
          <a:p>
            <a:r>
              <a:rPr lang="fr-FR" dirty="0"/>
              <a:t>Enseignant généraliste plus orienté vers la transdisciplinarité?</a:t>
            </a:r>
          </a:p>
          <a:p>
            <a:pPr lvl="1"/>
            <a:r>
              <a:rPr lang="fr-FR" dirty="0" smtClean="0"/>
              <a:t>La transcendance de l’EM comme matière scolaire s’est avérée comme chance en vue surmonter l’angoisse…</a:t>
            </a:r>
          </a:p>
          <a:p>
            <a:pPr lvl="2">
              <a:buFont typeface="Wingdings" panose="05000000000000000000" pitchFamily="2" charset="2"/>
              <a:buChar char="§"/>
            </a:pPr>
            <a:r>
              <a:rPr lang="fr-FR" dirty="0" smtClean="0"/>
              <a:t>2/3 </a:t>
            </a:r>
            <a:r>
              <a:rPr lang="fr-FR" dirty="0"/>
              <a:t>favorables</a:t>
            </a:r>
          </a:p>
          <a:p>
            <a:pPr lvl="4">
              <a:buFont typeface="Calibri" panose="020F0502020204030204" pitchFamily="34" charset="0"/>
              <a:buChar char="»"/>
            </a:pPr>
            <a:r>
              <a:rPr lang="fr-FR" kern="1200" dirty="0">
                <a:latin typeface="Arial" charset="0"/>
                <a:ea typeface="ＭＳ Ｐゴシック" pitchFamily="-44" charset="-128"/>
              </a:rPr>
              <a:t>Holden/</a:t>
            </a:r>
            <a:r>
              <a:rPr lang="fr-FR" kern="1200" dirty="0" err="1">
                <a:latin typeface="Arial" charset="0"/>
                <a:ea typeface="ＭＳ Ｐゴシック" pitchFamily="-44" charset="-128"/>
              </a:rPr>
              <a:t>Button</a:t>
            </a:r>
            <a:r>
              <a:rPr lang="fr-FR" kern="1200" dirty="0">
                <a:latin typeface="Arial" charset="0"/>
                <a:ea typeface="ＭＳ Ｐゴシック" pitchFamily="-44" charset="-128"/>
              </a:rPr>
              <a:t> 2006, p. 32</a:t>
            </a:r>
          </a:p>
          <a:p>
            <a:pPr lvl="1"/>
            <a:r>
              <a:rPr lang="fr-FR" dirty="0"/>
              <a:t>… au détriment du cours de musique classique</a:t>
            </a:r>
          </a:p>
          <a:p>
            <a:pPr lvl="2">
              <a:buFont typeface="Wingdings" panose="05000000000000000000" pitchFamily="2" charset="2"/>
              <a:buChar char="§"/>
            </a:pPr>
            <a:r>
              <a:rPr lang="en-GB" dirty="0" smtClean="0"/>
              <a:t>≠ </a:t>
            </a:r>
            <a:r>
              <a:rPr lang="en-US" dirty="0" smtClean="0"/>
              <a:t>“</a:t>
            </a:r>
            <a:r>
              <a:rPr lang="en-US" dirty="0"/>
              <a:t>I can't do Music – so we just sing”</a:t>
            </a:r>
          </a:p>
          <a:p>
            <a:pPr lvl="4"/>
            <a:r>
              <a:rPr lang="en-US" dirty="0"/>
              <a:t> Davies (1984) </a:t>
            </a:r>
            <a:r>
              <a:rPr lang="fr-FR" dirty="0"/>
              <a:t>		</a:t>
            </a:r>
          </a:p>
        </p:txBody>
      </p:sp>
      <p:sp>
        <p:nvSpPr>
          <p:cNvPr id="4" name="Fußzeilenplatzhalter 3"/>
          <p:cNvSpPr>
            <a:spLocks noGrp="1"/>
          </p:cNvSpPr>
          <p:nvPr>
            <p:ph type="ftr" sz="quarter" idx="11"/>
          </p:nvPr>
        </p:nvSpPr>
        <p:spPr/>
        <p:txBody>
          <a:bodyPr/>
          <a:lstStyle/>
          <a:p>
            <a:endParaRPr lang="de-DE" altLang="fr-FR" dirty="0"/>
          </a:p>
        </p:txBody>
      </p:sp>
      <p:sp>
        <p:nvSpPr>
          <p:cNvPr id="5" name="Foliennummernplatzhalter 4"/>
          <p:cNvSpPr>
            <a:spLocks noGrp="1"/>
          </p:cNvSpPr>
          <p:nvPr>
            <p:ph type="sldNum" sz="quarter" idx="12"/>
          </p:nvPr>
        </p:nvSpPr>
        <p:spPr/>
        <p:txBody>
          <a:bodyPr/>
          <a:lstStyle/>
          <a:p>
            <a:fld id="{94DDF779-049D-4D45-8638-FD0C66CBAEE0}" type="slidenum">
              <a:rPr lang="de-DE" altLang="fr-FR" smtClean="0"/>
              <a:pPr/>
              <a:t>26</a:t>
            </a:fld>
            <a:endParaRPr lang="de-DE" altLang="fr-FR" dirty="0"/>
          </a:p>
        </p:txBody>
      </p:sp>
    </p:spTree>
    <p:extLst>
      <p:ext uri="{BB962C8B-B14F-4D97-AF65-F5344CB8AC3E}">
        <p14:creationId xmlns:p14="http://schemas.microsoft.com/office/powerpoint/2010/main" val="42112545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Conclusions </a:t>
            </a:r>
            <a:endParaRPr lang="fr-FR" dirty="0"/>
          </a:p>
        </p:txBody>
      </p:sp>
      <p:sp>
        <p:nvSpPr>
          <p:cNvPr id="3" name="Inhaltsplatzhalter 2"/>
          <p:cNvSpPr>
            <a:spLocks noGrp="1"/>
          </p:cNvSpPr>
          <p:nvPr>
            <p:ph idx="1"/>
          </p:nvPr>
        </p:nvSpPr>
        <p:spPr/>
        <p:txBody>
          <a:bodyPr anchor="ctr">
            <a:normAutofit/>
          </a:bodyPr>
          <a:lstStyle/>
          <a:p>
            <a:r>
              <a:rPr lang="fr-FR" dirty="0" smtClean="0"/>
              <a:t>Au vue des recherches menées et des résultats trouvés : Adaptation du titre de ma présentation</a:t>
            </a:r>
          </a:p>
          <a:p>
            <a:endParaRPr lang="fr-FR" dirty="0" smtClean="0"/>
          </a:p>
          <a:p>
            <a:r>
              <a:rPr lang="fr-FR" b="1" cap="all" smtClean="0">
                <a:solidFill>
                  <a:srgbClr val="FF0000"/>
                </a:solidFill>
              </a:rPr>
              <a:t>é</a:t>
            </a:r>
            <a:r>
              <a:rPr lang="fr-FR" b="1" smtClean="0">
                <a:solidFill>
                  <a:srgbClr val="FF0000"/>
                </a:solidFill>
              </a:rPr>
              <a:t>tudiants </a:t>
            </a:r>
            <a:r>
              <a:rPr lang="fr-FR" b="1" dirty="0" smtClean="0">
                <a:solidFill>
                  <a:srgbClr val="FF0000"/>
                </a:solidFill>
              </a:rPr>
              <a:t>de l’enseignement général non spécialisés (m/f) : </a:t>
            </a:r>
            <a:br>
              <a:rPr lang="fr-FR" b="1" dirty="0" smtClean="0">
                <a:solidFill>
                  <a:srgbClr val="FF0000"/>
                </a:solidFill>
              </a:rPr>
            </a:br>
            <a:r>
              <a:rPr lang="fr-FR" b="1" dirty="0" smtClean="0">
                <a:solidFill>
                  <a:srgbClr val="FF0000"/>
                </a:solidFill>
              </a:rPr>
              <a:t>Transcender l’EM</a:t>
            </a:r>
            <a:endParaRPr lang="fr-FR" dirty="0">
              <a:solidFill>
                <a:srgbClr val="FF0000"/>
              </a:solidFill>
            </a:endParaRPr>
          </a:p>
        </p:txBody>
      </p:sp>
      <p:sp>
        <p:nvSpPr>
          <p:cNvPr id="4" name="Fußzeilenplatzhalter 3"/>
          <p:cNvSpPr>
            <a:spLocks noGrp="1"/>
          </p:cNvSpPr>
          <p:nvPr>
            <p:ph type="ftr" sz="quarter" idx="11"/>
          </p:nvPr>
        </p:nvSpPr>
        <p:spPr/>
        <p:txBody>
          <a:bodyPr/>
          <a:lstStyle/>
          <a:p>
            <a:endParaRPr lang="fr-FR" altLang="fr-FR" dirty="0"/>
          </a:p>
        </p:txBody>
      </p:sp>
      <p:sp>
        <p:nvSpPr>
          <p:cNvPr id="5" name="Foliennummernplatzhalter 4"/>
          <p:cNvSpPr>
            <a:spLocks noGrp="1"/>
          </p:cNvSpPr>
          <p:nvPr>
            <p:ph type="sldNum" sz="quarter" idx="12"/>
          </p:nvPr>
        </p:nvSpPr>
        <p:spPr/>
        <p:txBody>
          <a:bodyPr/>
          <a:lstStyle/>
          <a:p>
            <a:fld id="{94DDF779-049D-4D45-8638-FD0C66CBAEE0}" type="slidenum">
              <a:rPr lang="fr-FR" altLang="fr-FR" smtClean="0"/>
              <a:pPr/>
              <a:t>27</a:t>
            </a:fld>
            <a:endParaRPr lang="fr-FR" altLang="fr-FR" dirty="0"/>
          </a:p>
        </p:txBody>
      </p:sp>
    </p:spTree>
    <p:extLst>
      <p:ext uri="{BB962C8B-B14F-4D97-AF65-F5344CB8AC3E}">
        <p14:creationId xmlns:p14="http://schemas.microsoft.com/office/powerpoint/2010/main" val="34700589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74603"/>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457950" y="5721976"/>
            <a:ext cx="1543050" cy="273844"/>
          </a:xfrm>
          <a:prstGeom prst="rect">
            <a:avLst/>
          </a:prstGeom>
        </p:spPr>
        <p:txBody>
          <a:bodyPr/>
          <a:lstStyle/>
          <a:p>
            <a:fld id="{E675D374-3F58-48B2-80A0-A4D81EDDE988}" type="slidenum">
              <a:rPr lang="en-US" smtClean="0"/>
              <a:t>28</a:t>
            </a:fld>
            <a:endParaRPr lang="en-US" dirty="0"/>
          </a:p>
        </p:txBody>
      </p:sp>
      <p:sp>
        <p:nvSpPr>
          <p:cNvPr id="5" name="Subtitle 2"/>
          <p:cNvSpPr txBox="1">
            <a:spLocks/>
          </p:cNvSpPr>
          <p:nvPr/>
        </p:nvSpPr>
        <p:spPr>
          <a:xfrm>
            <a:off x="2195736" y="4361961"/>
            <a:ext cx="4800600" cy="1314450"/>
          </a:xfrm>
          <a:prstGeom prst="rect">
            <a:avLst/>
          </a:prstGeom>
        </p:spPr>
        <p:txBody>
          <a:bodyPr/>
          <a:lstStyle>
            <a:lvl1pPr marL="228600" indent="-228600" algn="l" rtl="0" eaLnBrk="1" fontAlgn="base" hangingPunct="1">
              <a:spcBef>
                <a:spcPts val="2000"/>
              </a:spcBef>
              <a:spcAft>
                <a:spcPct val="0"/>
              </a:spcAft>
              <a:buClr>
                <a:schemeClr val="accent1"/>
              </a:buClr>
              <a:buSzPct val="75000"/>
              <a:buFont typeface="Wingdings" charset="0"/>
              <a:buChar char="n"/>
              <a:defRPr sz="2000" kern="1200">
                <a:solidFill>
                  <a:srgbClr val="595959"/>
                </a:solidFill>
                <a:latin typeface="+mn-lt"/>
                <a:ea typeface="ＭＳ Ｐゴシック" charset="0"/>
                <a:cs typeface="ＭＳ Ｐゴシック" charset="0"/>
              </a:defRPr>
            </a:lvl1pPr>
            <a:lvl2pPr marL="457200" indent="-228600" algn="l" rtl="0" eaLnBrk="1" fontAlgn="base" hangingPunct="1">
              <a:spcBef>
                <a:spcPts val="600"/>
              </a:spcBef>
              <a:spcAft>
                <a:spcPct val="0"/>
              </a:spcAft>
              <a:buClr>
                <a:srgbClr val="7ACBE0"/>
              </a:buClr>
              <a:buSzPct val="75000"/>
              <a:buFont typeface="Wingdings" charset="0"/>
              <a:buChar char="n"/>
              <a:defRPr kern="1200">
                <a:solidFill>
                  <a:srgbClr val="595959"/>
                </a:solidFill>
                <a:latin typeface="+mn-lt"/>
                <a:ea typeface="ＭＳ Ｐゴシック" charset="0"/>
                <a:cs typeface="+mn-cs"/>
              </a:defRPr>
            </a:lvl2pPr>
            <a:lvl3pPr marL="685800" indent="-228600" algn="l" rtl="0" eaLnBrk="1" fontAlgn="base" hangingPunct="1">
              <a:spcBef>
                <a:spcPts val="600"/>
              </a:spcBef>
              <a:spcAft>
                <a:spcPct val="0"/>
              </a:spcAft>
              <a:buClr>
                <a:schemeClr val="accent1"/>
              </a:buClr>
              <a:buSzPct val="75000"/>
              <a:buFont typeface="Wingdings" charset="0"/>
              <a:buChar char="n"/>
              <a:defRPr kern="1200">
                <a:solidFill>
                  <a:srgbClr val="595959"/>
                </a:solidFill>
                <a:latin typeface="+mn-lt"/>
                <a:ea typeface="ＭＳ Ｐゴシック" charset="0"/>
                <a:cs typeface="+mn-cs"/>
              </a:defRPr>
            </a:lvl3pPr>
            <a:lvl4pPr marL="914400" indent="-228600" algn="l" rtl="0" eaLnBrk="1" fontAlgn="base" hangingPunct="1">
              <a:spcBef>
                <a:spcPts val="600"/>
              </a:spcBef>
              <a:spcAft>
                <a:spcPct val="0"/>
              </a:spcAft>
              <a:buClr>
                <a:srgbClr val="7ACBE0"/>
              </a:buClr>
              <a:buSzPct val="75000"/>
              <a:buFont typeface="Wingdings" charset="0"/>
              <a:buChar char="n"/>
              <a:defRPr kern="1200">
                <a:solidFill>
                  <a:srgbClr val="595959"/>
                </a:solidFill>
                <a:latin typeface="+mn-lt"/>
                <a:ea typeface="ＭＳ Ｐゴシック" charset="0"/>
                <a:cs typeface="+mn-cs"/>
              </a:defRPr>
            </a:lvl4pPr>
            <a:lvl5pPr marL="1143000" indent="-228600" algn="l" rtl="0" eaLnBrk="1" fontAlgn="base" hangingPunct="1">
              <a:spcBef>
                <a:spcPts val="600"/>
              </a:spcBef>
              <a:spcAft>
                <a:spcPct val="0"/>
              </a:spcAft>
              <a:buClr>
                <a:schemeClr val="accent1"/>
              </a:buClr>
              <a:buSzPct val="75000"/>
              <a:buFont typeface="Wingdings" charset="0"/>
              <a:buChar char="n"/>
              <a:defRPr kern="1200">
                <a:solidFill>
                  <a:srgbClr val="595959"/>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500" b="1" dirty="0">
                <a:solidFill>
                  <a:srgbClr val="FF6600"/>
                </a:solidFill>
              </a:rPr>
              <a:t>Damien Sagrillo, </a:t>
            </a:r>
            <a:r>
              <a:rPr lang="en-US" sz="1500" b="1" dirty="0" err="1">
                <a:solidFill>
                  <a:srgbClr val="FF6600"/>
                </a:solidFill>
              </a:rPr>
              <a:t>Université</a:t>
            </a:r>
            <a:r>
              <a:rPr lang="en-US" sz="1500" b="1" dirty="0">
                <a:solidFill>
                  <a:srgbClr val="FF6600"/>
                </a:solidFill>
              </a:rPr>
              <a:t> du Luxembourg</a:t>
            </a:r>
          </a:p>
        </p:txBody>
      </p:sp>
      <p:sp>
        <p:nvSpPr>
          <p:cNvPr id="6" name="Rechteck 1"/>
          <p:cNvSpPr/>
          <p:nvPr/>
        </p:nvSpPr>
        <p:spPr>
          <a:xfrm>
            <a:off x="3126298" y="3760907"/>
            <a:ext cx="4254014" cy="553998"/>
          </a:xfrm>
          <a:prstGeom prst="rect">
            <a:avLst/>
          </a:prstGeom>
          <a:solidFill>
            <a:srgbClr val="FFFF00"/>
          </a:solidFill>
          <a:ln>
            <a:noFill/>
          </a:ln>
          <a:effectLst>
            <a:outerShdw blurRad="44450" dist="27940" dir="5400000" algn="ctr">
              <a:srgbClr val="000000">
                <a:alpha val="32000"/>
              </a:srgbClr>
            </a:outerShdw>
            <a:softEdge rad="12700"/>
          </a:effectLst>
          <a:scene3d>
            <a:camera prst="orthographicFront">
              <a:rot lat="0" lon="0" rev="0"/>
            </a:camera>
            <a:lightRig rig="balanced" dir="t">
              <a:rot lat="0" lon="0" rev="8700000"/>
            </a:lightRig>
          </a:scene3d>
          <a:sp3d>
            <a:bevelT w="190500" h="38100"/>
          </a:sp3d>
        </p:spPr>
        <p:txBody>
          <a:bodyPr wrap="square">
            <a:spAutoFit/>
          </a:bodyPr>
          <a:lstStyle/>
          <a:p>
            <a:pPr algn="ctr"/>
            <a:r>
              <a:rPr lang="hu-HU" sz="3000" dirty="0">
                <a:solidFill>
                  <a:schemeClr val="accent2">
                    <a:lumMod val="60000"/>
                    <a:lumOff val="40000"/>
                  </a:schemeClr>
                </a:solidFill>
              </a:rPr>
              <a:t>Köszönöm a figyelmet</a:t>
            </a:r>
            <a:endParaRPr lang="de-LU" sz="3000" dirty="0">
              <a:solidFill>
                <a:schemeClr val="accent2">
                  <a:lumMod val="60000"/>
                  <a:lumOff val="40000"/>
                </a:schemeClr>
              </a:solidFill>
            </a:endParaRPr>
          </a:p>
        </p:txBody>
      </p:sp>
      <p:sp>
        <p:nvSpPr>
          <p:cNvPr id="7" name="Rechteck 6"/>
          <p:cNvSpPr/>
          <p:nvPr/>
        </p:nvSpPr>
        <p:spPr>
          <a:xfrm rot="20504447">
            <a:off x="2768359" y="2864209"/>
            <a:ext cx="3514873" cy="461665"/>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algn="ctr"/>
            <a:r>
              <a:rPr lang="fr-FR" sz="2400" dirty="0"/>
              <a:t>Merci pour votre attention</a:t>
            </a:r>
            <a:endParaRPr lang="de-LU" sz="2400" dirty="0"/>
          </a:p>
        </p:txBody>
      </p:sp>
      <p:sp>
        <p:nvSpPr>
          <p:cNvPr id="8" name="Rechteck 7"/>
          <p:cNvSpPr/>
          <p:nvPr/>
        </p:nvSpPr>
        <p:spPr>
          <a:xfrm rot="2712287">
            <a:off x="4321864" y="2397099"/>
            <a:ext cx="4611723" cy="461665"/>
          </a:xfrm>
          <a:prstGeom prst="rect">
            <a:avLst/>
          </a:prstGeom>
          <a:solidFill>
            <a:schemeClr val="accent1">
              <a:lumMod val="40000"/>
              <a:lumOff val="60000"/>
            </a:schemeClr>
          </a:solidFill>
          <a:scene3d>
            <a:camera prst="obliqueBottomRight"/>
            <a:lightRig rig="threePt" dir="t"/>
          </a:scene3d>
          <a:sp3d>
            <a:bevelT prst="relaxedInset"/>
          </a:sp3d>
        </p:spPr>
        <p:txBody>
          <a:bodyPr wrap="square">
            <a:spAutoFit/>
          </a:bodyPr>
          <a:lstStyle/>
          <a:p>
            <a:pPr algn="ctr"/>
            <a:r>
              <a:rPr lang="de-DE" sz="2400" dirty="0">
                <a:solidFill>
                  <a:srgbClr val="C00000"/>
                </a:solidFill>
              </a:rPr>
              <a:t>Danke für Ihre Aufmerksamkeit</a:t>
            </a:r>
            <a:endParaRPr lang="de-LU" sz="2400" dirty="0">
              <a:solidFill>
                <a:srgbClr val="C00000"/>
              </a:solidFill>
            </a:endParaRPr>
          </a:p>
        </p:txBody>
      </p:sp>
      <p:sp>
        <p:nvSpPr>
          <p:cNvPr id="9" name="Rechteck 8"/>
          <p:cNvSpPr/>
          <p:nvPr/>
        </p:nvSpPr>
        <p:spPr>
          <a:xfrm rot="20123759">
            <a:off x="1062725" y="1709976"/>
            <a:ext cx="4011939" cy="461665"/>
          </a:xfrm>
          <a:prstGeom prst="rect">
            <a:avLst/>
          </a:prstGeom>
          <a:solidFill>
            <a:srgbClr val="FFC000"/>
          </a:solidFill>
          <a:scene3d>
            <a:camera prst="orthographicFront"/>
            <a:lightRig rig="threePt" dir="t"/>
          </a:scene3d>
          <a:sp3d>
            <a:bevelT/>
          </a:sp3d>
        </p:spPr>
        <p:txBody>
          <a:bodyPr wrap="square">
            <a:spAutoFit/>
          </a:bodyPr>
          <a:lstStyle/>
          <a:p>
            <a:pPr algn="ctr"/>
            <a:r>
              <a:rPr lang="de-LU" sz="2400" dirty="0">
                <a:solidFill>
                  <a:schemeClr val="accent2">
                    <a:lumMod val="75000"/>
                  </a:schemeClr>
                </a:solidFill>
              </a:rPr>
              <a:t>Merci </a:t>
            </a:r>
            <a:r>
              <a:rPr lang="de-LU" sz="2400" dirty="0" err="1">
                <a:solidFill>
                  <a:schemeClr val="accent2">
                    <a:lumMod val="75000"/>
                  </a:schemeClr>
                </a:solidFill>
              </a:rPr>
              <a:t>fir</a:t>
            </a:r>
            <a:r>
              <a:rPr lang="de-LU" sz="2400" dirty="0">
                <a:solidFill>
                  <a:schemeClr val="accent2">
                    <a:lumMod val="75000"/>
                  </a:schemeClr>
                </a:solidFill>
              </a:rPr>
              <a:t> </a:t>
            </a:r>
            <a:r>
              <a:rPr lang="de-LU" sz="2400" dirty="0" err="1">
                <a:solidFill>
                  <a:schemeClr val="accent2">
                    <a:lumMod val="75000"/>
                  </a:schemeClr>
                </a:solidFill>
              </a:rPr>
              <a:t>Äert</a:t>
            </a:r>
            <a:r>
              <a:rPr lang="de-LU" sz="2400" dirty="0">
                <a:solidFill>
                  <a:schemeClr val="accent2">
                    <a:lumMod val="75000"/>
                  </a:schemeClr>
                </a:solidFill>
              </a:rPr>
              <a:t> </a:t>
            </a:r>
            <a:r>
              <a:rPr lang="de-LU" sz="2400" dirty="0" err="1">
                <a:solidFill>
                  <a:schemeClr val="accent2">
                    <a:lumMod val="75000"/>
                  </a:schemeClr>
                </a:solidFill>
              </a:rPr>
              <a:t>Nolauschteren</a:t>
            </a:r>
            <a:endParaRPr lang="de-LU" sz="2400" dirty="0">
              <a:solidFill>
                <a:schemeClr val="accent2">
                  <a:lumMod val="75000"/>
                </a:schemeClr>
              </a:solidFill>
            </a:endParaRPr>
          </a:p>
        </p:txBody>
      </p:sp>
      <p:sp>
        <p:nvSpPr>
          <p:cNvPr id="10" name="Rechteck 10"/>
          <p:cNvSpPr/>
          <p:nvPr/>
        </p:nvSpPr>
        <p:spPr>
          <a:xfrm rot="19394740">
            <a:off x="1025402" y="2970995"/>
            <a:ext cx="3288558" cy="461665"/>
          </a:xfrm>
          <a:prstGeom prst="rect">
            <a:avLst/>
          </a:prstGeom>
          <a:ln>
            <a:solidFill>
              <a:srgbClr val="FF0000"/>
            </a:solidFill>
          </a:ln>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it-IT" sz="2400" dirty="0">
                <a:solidFill>
                  <a:srgbClr val="FF0000"/>
                </a:solidFill>
              </a:rPr>
              <a:t>Grazie per l'attenzione</a:t>
            </a:r>
            <a:endParaRPr lang="de-LU" sz="2400" dirty="0">
              <a:solidFill>
                <a:srgbClr val="FF0000"/>
              </a:solidFill>
            </a:endParaRPr>
          </a:p>
        </p:txBody>
      </p:sp>
      <p:sp>
        <p:nvSpPr>
          <p:cNvPr id="11" name="Rechteck 9"/>
          <p:cNvSpPr/>
          <p:nvPr/>
        </p:nvSpPr>
        <p:spPr>
          <a:xfrm rot="21239590">
            <a:off x="2797642" y="4843594"/>
            <a:ext cx="4020330" cy="461665"/>
          </a:xfrm>
          <a:prstGeom prst="rect">
            <a:avLst/>
          </a:prstGeom>
          <a:solidFill>
            <a:srgbClr val="92D050"/>
          </a:solidFill>
          <a:effectLst>
            <a:glow rad="139700">
              <a:schemeClr val="accent4">
                <a:satMod val="175000"/>
                <a:alpha val="40000"/>
              </a:schemeClr>
            </a:glow>
          </a:effectLst>
        </p:spPr>
        <p:txBody>
          <a:bodyPr wrap="square">
            <a:spAutoFit/>
          </a:bodyPr>
          <a:lstStyle/>
          <a:p>
            <a:pPr algn="ctr"/>
            <a:r>
              <a:rPr lang="fr-FR" sz="2400" dirty="0" err="1">
                <a:solidFill>
                  <a:schemeClr val="accent1">
                    <a:lumMod val="50000"/>
                  </a:schemeClr>
                </a:solidFill>
              </a:rPr>
              <a:t>Thank</a:t>
            </a:r>
            <a:r>
              <a:rPr lang="fr-FR" sz="2400" dirty="0">
                <a:solidFill>
                  <a:schemeClr val="accent1">
                    <a:lumMod val="50000"/>
                  </a:schemeClr>
                </a:solidFill>
              </a:rPr>
              <a:t> </a:t>
            </a:r>
            <a:r>
              <a:rPr lang="fr-FR" sz="2400" dirty="0" err="1">
                <a:solidFill>
                  <a:schemeClr val="accent1">
                    <a:lumMod val="50000"/>
                  </a:schemeClr>
                </a:solidFill>
              </a:rPr>
              <a:t>you</a:t>
            </a:r>
            <a:r>
              <a:rPr lang="fr-FR" sz="2400" dirty="0">
                <a:solidFill>
                  <a:schemeClr val="accent1">
                    <a:lumMod val="50000"/>
                  </a:schemeClr>
                </a:solidFill>
              </a:rPr>
              <a:t> for </a:t>
            </a:r>
            <a:r>
              <a:rPr lang="fr-FR" sz="2400" dirty="0" err="1">
                <a:solidFill>
                  <a:schemeClr val="accent1">
                    <a:lumMod val="50000"/>
                  </a:schemeClr>
                </a:solidFill>
              </a:rPr>
              <a:t>your</a:t>
            </a:r>
            <a:r>
              <a:rPr lang="fr-FR" sz="2400" dirty="0">
                <a:solidFill>
                  <a:schemeClr val="accent1">
                    <a:lumMod val="50000"/>
                  </a:schemeClr>
                </a:solidFill>
              </a:rPr>
              <a:t> attention</a:t>
            </a:r>
            <a:endParaRPr lang="de-LU" sz="2400" dirty="0">
              <a:solidFill>
                <a:schemeClr val="accent1">
                  <a:lumMod val="50000"/>
                </a:schemeClr>
              </a:solidFill>
            </a:endParaRPr>
          </a:p>
        </p:txBody>
      </p:sp>
      <p:sp>
        <p:nvSpPr>
          <p:cNvPr id="12" name="Rechteck 9"/>
          <p:cNvSpPr/>
          <p:nvPr/>
        </p:nvSpPr>
        <p:spPr>
          <a:xfrm rot="252924">
            <a:off x="1628471" y="5741404"/>
            <a:ext cx="4841963" cy="474851"/>
          </a:xfrm>
          <a:prstGeom prst="rect">
            <a:avLst/>
          </a:prstGeom>
          <a:solidFill>
            <a:srgbClr val="FF0000"/>
          </a:solidFill>
          <a:scene3d>
            <a:camera prst="orthographicFront"/>
            <a:lightRig rig="threePt" dir="t"/>
          </a:scene3d>
          <a:sp3d>
            <a:bevelT w="114300" prst="artDeco"/>
          </a:sp3d>
        </p:spPr>
        <p:txBody>
          <a:bodyPr wrap="square">
            <a:spAutoFit/>
          </a:bodyPr>
          <a:lstStyle/>
          <a:p>
            <a:pPr algn="ctr"/>
            <a:r>
              <a:rPr lang="de-DE" dirty="0">
                <a:solidFill>
                  <a:srgbClr val="D2ECB6"/>
                </a:solidFill>
              </a:rPr>
              <a:t>Muchas </a:t>
            </a:r>
            <a:r>
              <a:rPr lang="de-DE" dirty="0" err="1">
                <a:solidFill>
                  <a:srgbClr val="D2ECB6"/>
                </a:solidFill>
              </a:rPr>
              <a:t>gracias</a:t>
            </a:r>
            <a:r>
              <a:rPr lang="de-DE" dirty="0">
                <a:solidFill>
                  <a:srgbClr val="D2ECB6"/>
                </a:solidFill>
              </a:rPr>
              <a:t> </a:t>
            </a:r>
            <a:r>
              <a:rPr lang="de-DE" dirty="0" err="1">
                <a:solidFill>
                  <a:srgbClr val="D2ECB6"/>
                </a:solidFill>
              </a:rPr>
              <a:t>por</a:t>
            </a:r>
            <a:r>
              <a:rPr lang="de-DE" dirty="0">
                <a:solidFill>
                  <a:srgbClr val="D2ECB6"/>
                </a:solidFill>
              </a:rPr>
              <a:t> </a:t>
            </a:r>
            <a:r>
              <a:rPr lang="de-DE" dirty="0" err="1">
                <a:solidFill>
                  <a:srgbClr val="D2ECB6"/>
                </a:solidFill>
              </a:rPr>
              <a:t>su</a:t>
            </a:r>
            <a:r>
              <a:rPr lang="de-DE" dirty="0">
                <a:solidFill>
                  <a:srgbClr val="D2ECB6"/>
                </a:solidFill>
              </a:rPr>
              <a:t>  </a:t>
            </a:r>
            <a:r>
              <a:rPr lang="de-DE" dirty="0" err="1">
                <a:solidFill>
                  <a:srgbClr val="D2ECB6"/>
                </a:solidFill>
              </a:rPr>
              <a:t>atención</a:t>
            </a:r>
            <a:endParaRPr lang="de-DE" dirty="0">
              <a:solidFill>
                <a:srgbClr val="D2ECB6"/>
              </a:solidFill>
            </a:endParaRPr>
          </a:p>
        </p:txBody>
      </p:sp>
      <p:sp>
        <p:nvSpPr>
          <p:cNvPr id="14" name="Rechteck 13"/>
          <p:cNvSpPr/>
          <p:nvPr/>
        </p:nvSpPr>
        <p:spPr>
          <a:xfrm>
            <a:off x="1182093" y="131810"/>
            <a:ext cx="4335483" cy="461665"/>
          </a:xfrm>
          <a:prstGeom prst="rect">
            <a:avLst/>
          </a:prstGeom>
          <a:solidFill>
            <a:schemeClr val="accent6">
              <a:lumMod val="40000"/>
              <a:lumOff val="60000"/>
            </a:schemeClr>
          </a:solidFill>
          <a:effectLst>
            <a:reflection blurRad="6350" stA="50000" endA="300" endPos="55000" dir="5400000" sy="-100000" algn="bl" rotWithShape="0"/>
          </a:effectLst>
        </p:spPr>
        <p:txBody>
          <a:bodyPr wrap="square">
            <a:spAutoFit/>
          </a:bodyPr>
          <a:lstStyle/>
          <a:p>
            <a:pPr algn="ctr"/>
            <a:r>
              <a:rPr lang="de-DE" dirty="0" err="1">
                <a:solidFill>
                  <a:srgbClr val="FFFF00"/>
                </a:solidFill>
              </a:rPr>
              <a:t>Muito</a:t>
            </a:r>
            <a:r>
              <a:rPr lang="de-DE" dirty="0">
                <a:solidFill>
                  <a:srgbClr val="FFFF00"/>
                </a:solidFill>
              </a:rPr>
              <a:t> </a:t>
            </a:r>
            <a:r>
              <a:rPr lang="de-DE" dirty="0" err="1">
                <a:solidFill>
                  <a:srgbClr val="FFFF00"/>
                </a:solidFill>
              </a:rPr>
              <a:t>obrigado</a:t>
            </a:r>
            <a:r>
              <a:rPr lang="de-DE" dirty="0">
                <a:solidFill>
                  <a:srgbClr val="FFFF00"/>
                </a:solidFill>
              </a:rPr>
              <a:t> </a:t>
            </a:r>
            <a:r>
              <a:rPr lang="de-DE" dirty="0" err="1">
                <a:solidFill>
                  <a:srgbClr val="FFFF00"/>
                </a:solidFill>
              </a:rPr>
              <a:t>pela</a:t>
            </a:r>
            <a:r>
              <a:rPr lang="de-DE" dirty="0">
                <a:solidFill>
                  <a:srgbClr val="FFFF00"/>
                </a:solidFill>
              </a:rPr>
              <a:t> </a:t>
            </a:r>
            <a:r>
              <a:rPr lang="de-DE" dirty="0" err="1">
                <a:solidFill>
                  <a:srgbClr val="FFFF00"/>
                </a:solidFill>
              </a:rPr>
              <a:t>atenção</a:t>
            </a:r>
            <a:endParaRPr lang="de-DE" dirty="0">
              <a:solidFill>
                <a:srgbClr val="FFFF00"/>
              </a:solidFill>
            </a:endParaRPr>
          </a:p>
        </p:txBody>
      </p:sp>
      <p:sp>
        <p:nvSpPr>
          <p:cNvPr id="2" name="Rectangle 1"/>
          <p:cNvSpPr/>
          <p:nvPr/>
        </p:nvSpPr>
        <p:spPr>
          <a:xfrm rot="2080253">
            <a:off x="5161005" y="1588229"/>
            <a:ext cx="4211859" cy="461665"/>
          </a:xfrm>
          <a:prstGeom prst="rect">
            <a:avLst/>
          </a:prstGeom>
          <a:solidFill>
            <a:srgbClr val="FFCDCD"/>
          </a:solidFill>
          <a:effectLst>
            <a:glow rad="101600">
              <a:schemeClr val="accent5">
                <a:satMod val="175000"/>
                <a:alpha val="40000"/>
              </a:schemeClr>
            </a:glow>
          </a:effectLst>
        </p:spPr>
        <p:txBody>
          <a:bodyPr wrap="none">
            <a:spAutoFit/>
          </a:bodyPr>
          <a:lstStyle/>
          <a:p>
            <a:r>
              <a:rPr lang="az-Cyrl-AZ" dirty="0">
                <a:solidFill>
                  <a:srgbClr val="00B050"/>
                </a:solidFill>
              </a:rPr>
              <a:t>Благодарю вас за внимание</a:t>
            </a:r>
            <a:endParaRPr lang="en-GB" dirty="0">
              <a:solidFill>
                <a:srgbClr val="00B050"/>
              </a:solidFill>
            </a:endParaRPr>
          </a:p>
        </p:txBody>
      </p:sp>
    </p:spTree>
    <p:extLst>
      <p:ext uri="{BB962C8B-B14F-4D97-AF65-F5344CB8AC3E}">
        <p14:creationId xmlns:p14="http://schemas.microsoft.com/office/powerpoint/2010/main" val="9985192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set>
                                      <p:cBhvr>
                                        <p:cTn id="7" dur="227" fill="hold">
                                          <p:stCondLst>
                                            <p:cond delay="0"/>
                                          </p:stCondLst>
                                        </p:cTn>
                                        <p:tgtEl>
                                          <p:spTgt spid="5"/>
                                        </p:tgtEl>
                                        <p:attrNameLst>
                                          <p:attrName>style.rotation</p:attrName>
                                        </p:attrNameLst>
                                      </p:cBhvr>
                                      <p:to>
                                        <p:strVal val="-45.0"/>
                                      </p:to>
                                    </p:set>
                                    <p:anim calcmode="lin" valueType="num">
                                      <p:cBhvr>
                                        <p:cTn id="8" dur="227" fill="hold">
                                          <p:stCondLst>
                                            <p:cond delay="227"/>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9" dur="227"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7"/>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5"/>
                                        </p:tgtEl>
                                        <p:attrNameLst>
                                          <p:attrName>ppt_y</p:attrName>
                                        </p:attrNameLst>
                                      </p:cBhvr>
                                      <p:tavLst>
                                        <p:tav tm="0">
                                          <p:val>
                                            <p:strVal val="#ppt_y-(0.354*#ppt_w-0.172*#ppt_h)"/>
                                          </p:val>
                                        </p:tav>
                                        <p:tav tm="100000">
                                          <p:val>
                                            <p:strVal val="#ppt_y"/>
                                          </p:val>
                                        </p:tav>
                                      </p:tavLst>
                                    </p:anim>
                                  </p:childTnLst>
                                </p:cTn>
                              </p:par>
                              <p:par>
                                <p:cTn id="12" presetID="42"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800"/>
                                        <p:tgtEl>
                                          <p:spTgt spid="9"/>
                                        </p:tgtEl>
                                      </p:cBhvr>
                                    </p:animEffect>
                                    <p:anim calcmode="lin" valueType="num">
                                      <p:cBhvr>
                                        <p:cTn id="15" dur="1800" fill="hold"/>
                                        <p:tgtEl>
                                          <p:spTgt spid="9"/>
                                        </p:tgtEl>
                                        <p:attrNameLst>
                                          <p:attrName>ppt_x</p:attrName>
                                        </p:attrNameLst>
                                      </p:cBhvr>
                                      <p:tavLst>
                                        <p:tav tm="0">
                                          <p:val>
                                            <p:strVal val="#ppt_x"/>
                                          </p:val>
                                        </p:tav>
                                        <p:tav tm="100000">
                                          <p:val>
                                            <p:strVal val="#ppt_x"/>
                                          </p:val>
                                        </p:tav>
                                      </p:tavLst>
                                    </p:anim>
                                    <p:anim calcmode="lin" valueType="num">
                                      <p:cBhvr>
                                        <p:cTn id="16" dur="1800" fill="hold"/>
                                        <p:tgtEl>
                                          <p:spTgt spid="9"/>
                                        </p:tgtEl>
                                        <p:attrNameLst>
                                          <p:attrName>ppt_y</p:attrName>
                                        </p:attrNameLst>
                                      </p:cBhvr>
                                      <p:tavLst>
                                        <p:tav tm="0">
                                          <p:val>
                                            <p:strVal val="#ppt_y+.1"/>
                                          </p:val>
                                        </p:tav>
                                        <p:tav tm="100000">
                                          <p:val>
                                            <p:strVal val="#ppt_y"/>
                                          </p:val>
                                        </p:tav>
                                      </p:tavLst>
                                    </p:anim>
                                  </p:childTnLst>
                                </p:cTn>
                              </p:par>
                              <p:par>
                                <p:cTn id="17" presetID="6" presetClass="entr" presetSubtype="16" fill="hold" grpId="0" nodeType="withEffect">
                                  <p:stCondLst>
                                    <p:cond delay="20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par>
                                <p:cTn id="20" presetID="21" presetClass="entr" presetSubtype="1" fill="hold" grpId="0" nodeType="withEffect">
                                  <p:stCondLst>
                                    <p:cond delay="200"/>
                                  </p:stCondLst>
                                  <p:childTnLst>
                                    <p:set>
                                      <p:cBhvr>
                                        <p:cTn id="21" dur="1" fill="hold">
                                          <p:stCondLst>
                                            <p:cond delay="0"/>
                                          </p:stCondLst>
                                        </p:cTn>
                                        <p:tgtEl>
                                          <p:spTgt spid="10"/>
                                        </p:tgtEl>
                                        <p:attrNameLst>
                                          <p:attrName>style.visibility</p:attrName>
                                        </p:attrNameLst>
                                      </p:cBhvr>
                                      <p:to>
                                        <p:strVal val="visible"/>
                                      </p:to>
                                    </p:set>
                                    <p:animEffect transition="in" filter="wheel(1)">
                                      <p:cBhvr>
                                        <p:cTn id="22" dur="2000"/>
                                        <p:tgtEl>
                                          <p:spTgt spid="10"/>
                                        </p:tgtEl>
                                      </p:cBhvr>
                                    </p:animEffect>
                                  </p:childTnLst>
                                </p:cTn>
                              </p:par>
                              <p:par>
                                <p:cTn id="23" presetID="6" presetClass="entr" presetSubtype="16" fill="hold" grpId="0" nodeType="withEffect">
                                  <p:stCondLst>
                                    <p:cond delay="200"/>
                                  </p:stCondLst>
                                  <p:childTnLst>
                                    <p:set>
                                      <p:cBhvr>
                                        <p:cTn id="24" dur="1" fill="hold">
                                          <p:stCondLst>
                                            <p:cond delay="0"/>
                                          </p:stCondLst>
                                        </p:cTn>
                                        <p:tgtEl>
                                          <p:spTgt spid="2"/>
                                        </p:tgtEl>
                                        <p:attrNameLst>
                                          <p:attrName>style.visibility</p:attrName>
                                        </p:attrNameLst>
                                      </p:cBhvr>
                                      <p:to>
                                        <p:strVal val="visible"/>
                                      </p:to>
                                    </p:set>
                                    <p:animEffect transition="in" filter="circle(in)">
                                      <p:cBhvr>
                                        <p:cTn id="25" dur="2000"/>
                                        <p:tgtEl>
                                          <p:spTgt spid="2"/>
                                        </p:tgtEl>
                                      </p:cBhvr>
                                    </p:animEffect>
                                  </p:childTnLst>
                                </p:cTn>
                              </p:par>
                              <p:par>
                                <p:cTn id="26" presetID="26" presetClass="entr" presetSubtype="0" fill="hold" grpId="0" nodeType="withEffect">
                                  <p:stCondLst>
                                    <p:cond delay="20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80">
                                          <p:stCondLst>
                                            <p:cond delay="0"/>
                                          </p:stCondLst>
                                        </p:cTn>
                                        <p:tgtEl>
                                          <p:spTgt spid="7"/>
                                        </p:tgtEl>
                                      </p:cBhvr>
                                    </p:animEffect>
                                    <p:anim calcmode="lin" valueType="num">
                                      <p:cBhvr>
                                        <p:cTn id="2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4" dur="26">
                                          <p:stCondLst>
                                            <p:cond delay="650"/>
                                          </p:stCondLst>
                                        </p:cTn>
                                        <p:tgtEl>
                                          <p:spTgt spid="7"/>
                                        </p:tgtEl>
                                      </p:cBhvr>
                                      <p:to x="100000" y="60000"/>
                                    </p:animScale>
                                    <p:animScale>
                                      <p:cBhvr>
                                        <p:cTn id="35" dur="166" decel="50000">
                                          <p:stCondLst>
                                            <p:cond delay="676"/>
                                          </p:stCondLst>
                                        </p:cTn>
                                        <p:tgtEl>
                                          <p:spTgt spid="7"/>
                                        </p:tgtEl>
                                      </p:cBhvr>
                                      <p:to x="100000" y="100000"/>
                                    </p:animScale>
                                    <p:animScale>
                                      <p:cBhvr>
                                        <p:cTn id="36" dur="26">
                                          <p:stCondLst>
                                            <p:cond delay="1312"/>
                                          </p:stCondLst>
                                        </p:cTn>
                                        <p:tgtEl>
                                          <p:spTgt spid="7"/>
                                        </p:tgtEl>
                                      </p:cBhvr>
                                      <p:to x="100000" y="80000"/>
                                    </p:animScale>
                                    <p:animScale>
                                      <p:cBhvr>
                                        <p:cTn id="37" dur="166" decel="50000">
                                          <p:stCondLst>
                                            <p:cond delay="1338"/>
                                          </p:stCondLst>
                                        </p:cTn>
                                        <p:tgtEl>
                                          <p:spTgt spid="7"/>
                                        </p:tgtEl>
                                      </p:cBhvr>
                                      <p:to x="100000" y="100000"/>
                                    </p:animScale>
                                    <p:animScale>
                                      <p:cBhvr>
                                        <p:cTn id="38" dur="26">
                                          <p:stCondLst>
                                            <p:cond delay="1642"/>
                                          </p:stCondLst>
                                        </p:cTn>
                                        <p:tgtEl>
                                          <p:spTgt spid="7"/>
                                        </p:tgtEl>
                                      </p:cBhvr>
                                      <p:to x="100000" y="90000"/>
                                    </p:animScale>
                                    <p:animScale>
                                      <p:cBhvr>
                                        <p:cTn id="39" dur="166" decel="50000">
                                          <p:stCondLst>
                                            <p:cond delay="1668"/>
                                          </p:stCondLst>
                                        </p:cTn>
                                        <p:tgtEl>
                                          <p:spTgt spid="7"/>
                                        </p:tgtEl>
                                      </p:cBhvr>
                                      <p:to x="100000" y="100000"/>
                                    </p:animScale>
                                    <p:animScale>
                                      <p:cBhvr>
                                        <p:cTn id="40" dur="26">
                                          <p:stCondLst>
                                            <p:cond delay="1808"/>
                                          </p:stCondLst>
                                        </p:cTn>
                                        <p:tgtEl>
                                          <p:spTgt spid="7"/>
                                        </p:tgtEl>
                                      </p:cBhvr>
                                      <p:to x="100000" y="95000"/>
                                    </p:animScale>
                                    <p:animScale>
                                      <p:cBhvr>
                                        <p:cTn id="41" dur="166" decel="50000">
                                          <p:stCondLst>
                                            <p:cond delay="1834"/>
                                          </p:stCondLst>
                                        </p:cTn>
                                        <p:tgtEl>
                                          <p:spTgt spid="7"/>
                                        </p:tgtEl>
                                      </p:cBhvr>
                                      <p:to x="100000" y="100000"/>
                                    </p:animScale>
                                  </p:childTnLst>
                                </p:cTn>
                              </p:par>
                              <p:par>
                                <p:cTn id="42" presetID="31" presetClass="entr" presetSubtype="0" fill="hold" grpId="0" nodeType="withEffect">
                                  <p:stCondLst>
                                    <p:cond delay="400"/>
                                  </p:stCondLst>
                                  <p:childTnLst>
                                    <p:set>
                                      <p:cBhvr>
                                        <p:cTn id="43" dur="1" fill="hold">
                                          <p:stCondLst>
                                            <p:cond delay="0"/>
                                          </p:stCondLst>
                                        </p:cTn>
                                        <p:tgtEl>
                                          <p:spTgt spid="6"/>
                                        </p:tgtEl>
                                        <p:attrNameLst>
                                          <p:attrName>style.visibility</p:attrName>
                                        </p:attrNameLst>
                                      </p:cBhvr>
                                      <p:to>
                                        <p:strVal val="visible"/>
                                      </p:to>
                                    </p:set>
                                    <p:anim calcmode="lin" valueType="num">
                                      <p:cBhvr>
                                        <p:cTn id="44" dur="3900" fill="hold"/>
                                        <p:tgtEl>
                                          <p:spTgt spid="6"/>
                                        </p:tgtEl>
                                        <p:attrNameLst>
                                          <p:attrName>ppt_w</p:attrName>
                                        </p:attrNameLst>
                                      </p:cBhvr>
                                      <p:tavLst>
                                        <p:tav tm="0">
                                          <p:val>
                                            <p:fltVal val="0"/>
                                          </p:val>
                                        </p:tav>
                                        <p:tav tm="100000">
                                          <p:val>
                                            <p:strVal val="#ppt_w"/>
                                          </p:val>
                                        </p:tav>
                                      </p:tavLst>
                                    </p:anim>
                                    <p:anim calcmode="lin" valueType="num">
                                      <p:cBhvr>
                                        <p:cTn id="45" dur="3900" fill="hold"/>
                                        <p:tgtEl>
                                          <p:spTgt spid="6"/>
                                        </p:tgtEl>
                                        <p:attrNameLst>
                                          <p:attrName>ppt_h</p:attrName>
                                        </p:attrNameLst>
                                      </p:cBhvr>
                                      <p:tavLst>
                                        <p:tav tm="0">
                                          <p:val>
                                            <p:fltVal val="0"/>
                                          </p:val>
                                        </p:tav>
                                        <p:tav tm="100000">
                                          <p:val>
                                            <p:strVal val="#ppt_h"/>
                                          </p:val>
                                        </p:tav>
                                      </p:tavLst>
                                    </p:anim>
                                    <p:anim calcmode="lin" valueType="num">
                                      <p:cBhvr>
                                        <p:cTn id="46" dur="3900" fill="hold"/>
                                        <p:tgtEl>
                                          <p:spTgt spid="6"/>
                                        </p:tgtEl>
                                        <p:attrNameLst>
                                          <p:attrName>style.rotation</p:attrName>
                                        </p:attrNameLst>
                                      </p:cBhvr>
                                      <p:tavLst>
                                        <p:tav tm="0">
                                          <p:val>
                                            <p:fltVal val="90"/>
                                          </p:val>
                                        </p:tav>
                                        <p:tav tm="100000">
                                          <p:val>
                                            <p:fltVal val="0"/>
                                          </p:val>
                                        </p:tav>
                                      </p:tavLst>
                                    </p:anim>
                                    <p:animEffect transition="in" filter="fade">
                                      <p:cBhvr>
                                        <p:cTn id="47" dur="3900"/>
                                        <p:tgtEl>
                                          <p:spTgt spid="6"/>
                                        </p:tgtEl>
                                      </p:cBhvr>
                                    </p:animEffect>
                                  </p:childTnLst>
                                </p:cTn>
                              </p:par>
                              <p:par>
                                <p:cTn id="48" presetID="26" presetClass="entr" presetSubtype="0" fill="hold" grpId="0" nodeType="withEffect">
                                  <p:stCondLst>
                                    <p:cond delay="200"/>
                                  </p:stCondLst>
                                  <p:childTnLst>
                                    <p:set>
                                      <p:cBhvr>
                                        <p:cTn id="49" dur="1" fill="hold">
                                          <p:stCondLst>
                                            <p:cond delay="0"/>
                                          </p:stCondLst>
                                        </p:cTn>
                                        <p:tgtEl>
                                          <p:spTgt spid="11"/>
                                        </p:tgtEl>
                                        <p:attrNameLst>
                                          <p:attrName>style.visibility</p:attrName>
                                        </p:attrNameLst>
                                      </p:cBhvr>
                                      <p:to>
                                        <p:strVal val="visible"/>
                                      </p:to>
                                    </p:set>
                                    <p:animEffect transition="in" filter="wipe(down)">
                                      <p:cBhvr>
                                        <p:cTn id="50" dur="580">
                                          <p:stCondLst>
                                            <p:cond delay="0"/>
                                          </p:stCondLst>
                                        </p:cTn>
                                        <p:tgtEl>
                                          <p:spTgt spid="11"/>
                                        </p:tgtEl>
                                      </p:cBhvr>
                                    </p:animEffect>
                                    <p:anim calcmode="lin" valueType="num">
                                      <p:cBhvr>
                                        <p:cTn id="51"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56" dur="26">
                                          <p:stCondLst>
                                            <p:cond delay="650"/>
                                          </p:stCondLst>
                                        </p:cTn>
                                        <p:tgtEl>
                                          <p:spTgt spid="11"/>
                                        </p:tgtEl>
                                      </p:cBhvr>
                                      <p:to x="100000" y="60000"/>
                                    </p:animScale>
                                    <p:animScale>
                                      <p:cBhvr>
                                        <p:cTn id="57" dur="166" decel="50000">
                                          <p:stCondLst>
                                            <p:cond delay="676"/>
                                          </p:stCondLst>
                                        </p:cTn>
                                        <p:tgtEl>
                                          <p:spTgt spid="11"/>
                                        </p:tgtEl>
                                      </p:cBhvr>
                                      <p:to x="100000" y="100000"/>
                                    </p:animScale>
                                    <p:animScale>
                                      <p:cBhvr>
                                        <p:cTn id="58" dur="26">
                                          <p:stCondLst>
                                            <p:cond delay="1312"/>
                                          </p:stCondLst>
                                        </p:cTn>
                                        <p:tgtEl>
                                          <p:spTgt spid="11"/>
                                        </p:tgtEl>
                                      </p:cBhvr>
                                      <p:to x="100000" y="80000"/>
                                    </p:animScale>
                                    <p:animScale>
                                      <p:cBhvr>
                                        <p:cTn id="59" dur="166" decel="50000">
                                          <p:stCondLst>
                                            <p:cond delay="1338"/>
                                          </p:stCondLst>
                                        </p:cTn>
                                        <p:tgtEl>
                                          <p:spTgt spid="11"/>
                                        </p:tgtEl>
                                      </p:cBhvr>
                                      <p:to x="100000" y="100000"/>
                                    </p:animScale>
                                    <p:animScale>
                                      <p:cBhvr>
                                        <p:cTn id="60" dur="26">
                                          <p:stCondLst>
                                            <p:cond delay="1642"/>
                                          </p:stCondLst>
                                        </p:cTn>
                                        <p:tgtEl>
                                          <p:spTgt spid="11"/>
                                        </p:tgtEl>
                                      </p:cBhvr>
                                      <p:to x="100000" y="90000"/>
                                    </p:animScale>
                                    <p:animScale>
                                      <p:cBhvr>
                                        <p:cTn id="61" dur="166" decel="50000">
                                          <p:stCondLst>
                                            <p:cond delay="1668"/>
                                          </p:stCondLst>
                                        </p:cTn>
                                        <p:tgtEl>
                                          <p:spTgt spid="11"/>
                                        </p:tgtEl>
                                      </p:cBhvr>
                                      <p:to x="100000" y="100000"/>
                                    </p:animScale>
                                    <p:animScale>
                                      <p:cBhvr>
                                        <p:cTn id="62" dur="26">
                                          <p:stCondLst>
                                            <p:cond delay="1808"/>
                                          </p:stCondLst>
                                        </p:cTn>
                                        <p:tgtEl>
                                          <p:spTgt spid="11"/>
                                        </p:tgtEl>
                                      </p:cBhvr>
                                      <p:to x="100000" y="95000"/>
                                    </p:animScale>
                                    <p:animScale>
                                      <p:cBhvr>
                                        <p:cTn id="63" dur="166" decel="50000">
                                          <p:stCondLst>
                                            <p:cond delay="1834"/>
                                          </p:stCondLst>
                                        </p:cTn>
                                        <p:tgtEl>
                                          <p:spTgt spid="11"/>
                                        </p:tgtEl>
                                      </p:cBhvr>
                                      <p:to x="100000" y="100000"/>
                                    </p:animScale>
                                  </p:childTnLst>
                                </p:cTn>
                              </p:par>
                              <p:par>
                                <p:cTn id="64" presetID="26" presetClass="entr" presetSubtype="0" fill="hold" grpId="0" nodeType="withEffect">
                                  <p:stCondLst>
                                    <p:cond delay="200"/>
                                  </p:stCondLst>
                                  <p:childTnLst>
                                    <p:set>
                                      <p:cBhvr>
                                        <p:cTn id="65" dur="1" fill="hold">
                                          <p:stCondLst>
                                            <p:cond delay="0"/>
                                          </p:stCondLst>
                                        </p:cTn>
                                        <p:tgtEl>
                                          <p:spTgt spid="12"/>
                                        </p:tgtEl>
                                        <p:attrNameLst>
                                          <p:attrName>style.visibility</p:attrName>
                                        </p:attrNameLst>
                                      </p:cBhvr>
                                      <p:to>
                                        <p:strVal val="visible"/>
                                      </p:to>
                                    </p:set>
                                    <p:animEffect transition="in" filter="wipe(down)">
                                      <p:cBhvr>
                                        <p:cTn id="66" dur="580">
                                          <p:stCondLst>
                                            <p:cond delay="0"/>
                                          </p:stCondLst>
                                        </p:cTn>
                                        <p:tgtEl>
                                          <p:spTgt spid="12"/>
                                        </p:tgtEl>
                                      </p:cBhvr>
                                    </p:animEffect>
                                    <p:anim calcmode="lin" valueType="num">
                                      <p:cBhvr>
                                        <p:cTn id="67"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72" dur="26">
                                          <p:stCondLst>
                                            <p:cond delay="650"/>
                                          </p:stCondLst>
                                        </p:cTn>
                                        <p:tgtEl>
                                          <p:spTgt spid="12"/>
                                        </p:tgtEl>
                                      </p:cBhvr>
                                      <p:to x="100000" y="60000"/>
                                    </p:animScale>
                                    <p:animScale>
                                      <p:cBhvr>
                                        <p:cTn id="73" dur="166" decel="50000">
                                          <p:stCondLst>
                                            <p:cond delay="676"/>
                                          </p:stCondLst>
                                        </p:cTn>
                                        <p:tgtEl>
                                          <p:spTgt spid="12"/>
                                        </p:tgtEl>
                                      </p:cBhvr>
                                      <p:to x="100000" y="100000"/>
                                    </p:animScale>
                                    <p:animScale>
                                      <p:cBhvr>
                                        <p:cTn id="74" dur="26">
                                          <p:stCondLst>
                                            <p:cond delay="1312"/>
                                          </p:stCondLst>
                                        </p:cTn>
                                        <p:tgtEl>
                                          <p:spTgt spid="12"/>
                                        </p:tgtEl>
                                      </p:cBhvr>
                                      <p:to x="100000" y="80000"/>
                                    </p:animScale>
                                    <p:animScale>
                                      <p:cBhvr>
                                        <p:cTn id="75" dur="166" decel="50000">
                                          <p:stCondLst>
                                            <p:cond delay="1338"/>
                                          </p:stCondLst>
                                        </p:cTn>
                                        <p:tgtEl>
                                          <p:spTgt spid="12"/>
                                        </p:tgtEl>
                                      </p:cBhvr>
                                      <p:to x="100000" y="100000"/>
                                    </p:animScale>
                                    <p:animScale>
                                      <p:cBhvr>
                                        <p:cTn id="76" dur="26">
                                          <p:stCondLst>
                                            <p:cond delay="1642"/>
                                          </p:stCondLst>
                                        </p:cTn>
                                        <p:tgtEl>
                                          <p:spTgt spid="12"/>
                                        </p:tgtEl>
                                      </p:cBhvr>
                                      <p:to x="100000" y="90000"/>
                                    </p:animScale>
                                    <p:animScale>
                                      <p:cBhvr>
                                        <p:cTn id="77" dur="166" decel="50000">
                                          <p:stCondLst>
                                            <p:cond delay="1668"/>
                                          </p:stCondLst>
                                        </p:cTn>
                                        <p:tgtEl>
                                          <p:spTgt spid="12"/>
                                        </p:tgtEl>
                                      </p:cBhvr>
                                      <p:to x="100000" y="100000"/>
                                    </p:animScale>
                                    <p:animScale>
                                      <p:cBhvr>
                                        <p:cTn id="78" dur="26">
                                          <p:stCondLst>
                                            <p:cond delay="1808"/>
                                          </p:stCondLst>
                                        </p:cTn>
                                        <p:tgtEl>
                                          <p:spTgt spid="12"/>
                                        </p:tgtEl>
                                      </p:cBhvr>
                                      <p:to x="100000" y="95000"/>
                                    </p:animScale>
                                    <p:animScale>
                                      <p:cBhvr>
                                        <p:cTn id="79" dur="166" decel="50000">
                                          <p:stCondLst>
                                            <p:cond delay="1834"/>
                                          </p:stCondLst>
                                        </p:cTn>
                                        <p:tgtEl>
                                          <p:spTgt spid="12"/>
                                        </p:tgtEl>
                                      </p:cBhvr>
                                      <p:to x="100000" y="100000"/>
                                    </p:animScale>
                                  </p:childTnLst>
                                </p:cTn>
                              </p:par>
                              <p:par>
                                <p:cTn id="80" presetID="42" presetClass="entr" presetSubtype="0" fill="hold" grpId="0" nodeType="with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fade">
                                      <p:cBhvr>
                                        <p:cTn id="82" dur="1800"/>
                                        <p:tgtEl>
                                          <p:spTgt spid="14"/>
                                        </p:tgtEl>
                                      </p:cBhvr>
                                    </p:animEffect>
                                    <p:anim calcmode="lin" valueType="num">
                                      <p:cBhvr>
                                        <p:cTn id="83" dur="1800" fill="hold"/>
                                        <p:tgtEl>
                                          <p:spTgt spid="14"/>
                                        </p:tgtEl>
                                        <p:attrNameLst>
                                          <p:attrName>ppt_x</p:attrName>
                                        </p:attrNameLst>
                                      </p:cBhvr>
                                      <p:tavLst>
                                        <p:tav tm="0">
                                          <p:val>
                                            <p:strVal val="#ppt_x"/>
                                          </p:val>
                                        </p:tav>
                                        <p:tav tm="100000">
                                          <p:val>
                                            <p:strVal val="#ppt_x"/>
                                          </p:val>
                                        </p:tav>
                                      </p:tavLst>
                                    </p:anim>
                                    <p:anim calcmode="lin" valueType="num">
                                      <p:cBhvr>
                                        <p:cTn id="84" dur="18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P spid="9" grpId="0" animBg="1"/>
      <p:bldP spid="10" grpId="0" animBg="1"/>
      <p:bldP spid="11" grpId="0" animBg="1"/>
      <p:bldP spid="12" grpId="0" animBg="1"/>
      <p:bldP spid="14" grpId="0" animBg="1"/>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a:t>Méthodologie</a:t>
            </a:r>
          </a:p>
        </p:txBody>
      </p:sp>
      <p:sp>
        <p:nvSpPr>
          <p:cNvPr id="4" name="Fußzeilenplatzhalter 3"/>
          <p:cNvSpPr>
            <a:spLocks noGrp="1"/>
          </p:cNvSpPr>
          <p:nvPr>
            <p:ph type="ftr" sz="quarter" idx="11"/>
          </p:nvPr>
        </p:nvSpPr>
        <p:spPr/>
        <p:txBody>
          <a:bodyPr/>
          <a:lstStyle/>
          <a:p>
            <a:endParaRPr lang="fr-FR" altLang="fr-FR" dirty="0"/>
          </a:p>
        </p:txBody>
      </p:sp>
      <p:sp>
        <p:nvSpPr>
          <p:cNvPr id="5" name="Foliennummernplatzhalter 4"/>
          <p:cNvSpPr>
            <a:spLocks noGrp="1"/>
          </p:cNvSpPr>
          <p:nvPr>
            <p:ph type="sldNum" sz="quarter" idx="12"/>
          </p:nvPr>
        </p:nvSpPr>
        <p:spPr/>
        <p:txBody>
          <a:bodyPr/>
          <a:lstStyle/>
          <a:p>
            <a:fld id="{94DDF779-049D-4D45-8638-FD0C66CBAEE0}" type="slidenum">
              <a:rPr lang="fr-FR" altLang="fr-FR" smtClean="0"/>
              <a:pPr/>
              <a:t>3</a:t>
            </a:fld>
            <a:endParaRPr lang="fr-FR" altLang="fr-FR" dirty="0"/>
          </a:p>
        </p:txBody>
      </p:sp>
      <p:sp>
        <p:nvSpPr>
          <p:cNvPr id="7" name="Content Placeholder 6"/>
          <p:cNvSpPr>
            <a:spLocks noGrp="1"/>
          </p:cNvSpPr>
          <p:nvPr>
            <p:ph idx="1"/>
          </p:nvPr>
        </p:nvSpPr>
        <p:spPr/>
        <p:txBody>
          <a:bodyPr anchor="ctr"/>
          <a:lstStyle/>
          <a:p>
            <a:r>
              <a:rPr lang="fr-FR" dirty="0"/>
              <a:t>109 Travaux d’étudiants analysés </a:t>
            </a:r>
          </a:p>
          <a:p>
            <a:pPr lvl="1"/>
            <a:r>
              <a:rPr lang="fr-FR" dirty="0"/>
              <a:t>69 </a:t>
            </a:r>
            <a:r>
              <a:rPr lang="fr-FR" dirty="0" smtClean="0">
                <a:solidFill>
                  <a:srgbClr val="FF0000"/>
                </a:solidFill>
              </a:rPr>
              <a:t>Projets</a:t>
            </a:r>
            <a:r>
              <a:rPr lang="fr-FR" dirty="0" smtClean="0"/>
              <a:t> de stages d’apprentissage (LLW)</a:t>
            </a:r>
            <a:endParaRPr lang="fr-FR" dirty="0"/>
          </a:p>
          <a:p>
            <a:pPr lvl="1"/>
            <a:r>
              <a:rPr lang="fr-FR" dirty="0"/>
              <a:t>35 </a:t>
            </a:r>
            <a:r>
              <a:rPr lang="fr-FR" dirty="0">
                <a:solidFill>
                  <a:srgbClr val="FF0000"/>
                </a:solidFill>
              </a:rPr>
              <a:t>Thèses</a:t>
            </a:r>
          </a:p>
          <a:p>
            <a:r>
              <a:rPr lang="fr-FR" dirty="0"/>
              <a:t>Subdivision en </a:t>
            </a:r>
            <a:r>
              <a:rPr lang="fr-FR" b="1" dirty="0" smtClean="0">
                <a:solidFill>
                  <a:srgbClr val="FF0000"/>
                </a:solidFill>
              </a:rPr>
              <a:t>cinq</a:t>
            </a:r>
            <a:r>
              <a:rPr lang="fr-FR" dirty="0" smtClean="0"/>
              <a:t> </a:t>
            </a:r>
            <a:r>
              <a:rPr lang="fr-FR" dirty="0"/>
              <a:t>catégories </a:t>
            </a:r>
            <a:r>
              <a:rPr lang="fr-FR" dirty="0" smtClean="0"/>
              <a:t>incluant et transcendant les </a:t>
            </a:r>
            <a:r>
              <a:rPr lang="fr-FR" dirty="0"/>
              <a:t>« </a:t>
            </a:r>
            <a:r>
              <a:rPr lang="fr-FR" dirty="0" err="1"/>
              <a:t>disciplinarités</a:t>
            </a:r>
            <a:r>
              <a:rPr lang="fr-FR" dirty="0"/>
              <a:t> »</a:t>
            </a:r>
          </a:p>
          <a:p>
            <a:pPr marL="0" indent="0">
              <a:buNone/>
            </a:pPr>
            <a:endParaRPr lang="fr-FR" dirty="0"/>
          </a:p>
        </p:txBody>
      </p:sp>
    </p:spTree>
    <p:extLst>
      <p:ext uri="{BB962C8B-B14F-4D97-AF65-F5344CB8AC3E}">
        <p14:creationId xmlns:p14="http://schemas.microsoft.com/office/powerpoint/2010/main" val="18003849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2ECB6"/>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686800" cy="1143000"/>
          </a:xfrm>
        </p:spPr>
        <p:txBody>
          <a:bodyPr/>
          <a:lstStyle/>
          <a:p>
            <a:r>
              <a:rPr lang="fr-FR" dirty="0" smtClean="0"/>
              <a:t>Théorie 1 : L’EM </a:t>
            </a:r>
            <a:r>
              <a:rPr lang="fr-FR" dirty="0"/>
              <a:t>et les catégories </a:t>
            </a:r>
            <a:r>
              <a:rPr lang="fr-FR"/>
              <a:t>de </a:t>
            </a:r>
            <a:r>
              <a:rPr lang="fr-FR" smtClean="0"/>
              <a:t/>
            </a:r>
            <a:br>
              <a:rPr lang="fr-FR" smtClean="0"/>
            </a:br>
            <a:r>
              <a:rPr lang="fr-FR" smtClean="0"/>
              <a:t>« </a:t>
            </a:r>
            <a:r>
              <a:rPr lang="fr-FR" dirty="0" err="1"/>
              <a:t>disciplinarités</a:t>
            </a:r>
            <a:r>
              <a:rPr lang="fr-FR" dirty="0"/>
              <a:t> »</a:t>
            </a:r>
          </a:p>
        </p:txBody>
      </p:sp>
      <p:sp>
        <p:nvSpPr>
          <p:cNvPr id="4" name="Fußzeilenplatzhalter 3"/>
          <p:cNvSpPr>
            <a:spLocks noGrp="1"/>
          </p:cNvSpPr>
          <p:nvPr>
            <p:ph type="ftr" sz="quarter" idx="11"/>
          </p:nvPr>
        </p:nvSpPr>
        <p:spPr/>
        <p:txBody>
          <a:bodyPr/>
          <a:lstStyle/>
          <a:p>
            <a:endParaRPr lang="fr-FR" altLang="fr-FR" dirty="0"/>
          </a:p>
        </p:txBody>
      </p:sp>
      <p:sp>
        <p:nvSpPr>
          <p:cNvPr id="5" name="Foliennummernplatzhalter 4"/>
          <p:cNvSpPr>
            <a:spLocks noGrp="1"/>
          </p:cNvSpPr>
          <p:nvPr>
            <p:ph type="sldNum" sz="quarter" idx="12"/>
          </p:nvPr>
        </p:nvSpPr>
        <p:spPr/>
        <p:txBody>
          <a:bodyPr/>
          <a:lstStyle/>
          <a:p>
            <a:fld id="{94DDF779-049D-4D45-8638-FD0C66CBAEE0}" type="slidenum">
              <a:rPr lang="fr-FR" altLang="fr-FR" smtClean="0"/>
              <a:pPr/>
              <a:t>4</a:t>
            </a:fld>
            <a:endParaRPr lang="fr-FR" altLang="fr-FR" dirty="0"/>
          </a:p>
        </p:txBody>
      </p:sp>
      <p:sp>
        <p:nvSpPr>
          <p:cNvPr id="7" name="Content Placeholder 6"/>
          <p:cNvSpPr>
            <a:spLocks noGrp="1"/>
          </p:cNvSpPr>
          <p:nvPr>
            <p:ph idx="1"/>
          </p:nvPr>
        </p:nvSpPr>
        <p:spPr>
          <a:xfrm>
            <a:off x="457200" y="1743365"/>
            <a:ext cx="8229600" cy="4978110"/>
          </a:xfrm>
        </p:spPr>
        <p:txBody>
          <a:bodyPr anchor="ctr">
            <a:normAutofit fontScale="92500" lnSpcReduction="20000"/>
          </a:bodyPr>
          <a:lstStyle/>
          <a:p>
            <a:r>
              <a:rPr lang="fr-FR" dirty="0" smtClean="0"/>
              <a:t>1. L’</a:t>
            </a:r>
            <a:r>
              <a:rPr lang="fr-FR" dirty="0" smtClean="0">
                <a:solidFill>
                  <a:srgbClr val="FF0000"/>
                </a:solidFill>
              </a:rPr>
              <a:t>enseignement </a:t>
            </a:r>
            <a:r>
              <a:rPr lang="fr-FR" dirty="0">
                <a:solidFill>
                  <a:srgbClr val="FF0000"/>
                </a:solidFill>
              </a:rPr>
              <a:t>musical</a:t>
            </a:r>
            <a:r>
              <a:rPr lang="fr-FR" dirty="0"/>
              <a:t> (EM) </a:t>
            </a:r>
            <a:r>
              <a:rPr lang="fr-FR" dirty="0" smtClean="0"/>
              <a:t>est une </a:t>
            </a:r>
            <a:r>
              <a:rPr lang="fr-FR" dirty="0"/>
              <a:t>discipline </a:t>
            </a:r>
            <a:r>
              <a:rPr lang="fr-FR" dirty="0" smtClean="0"/>
              <a:t>scolaire…</a:t>
            </a:r>
          </a:p>
          <a:p>
            <a:r>
              <a:rPr lang="fr-FR" cap="all" dirty="0"/>
              <a:t>à</a:t>
            </a:r>
            <a:r>
              <a:rPr lang="fr-FR" dirty="0"/>
              <a:t> laquelle peut s’ajouter les différentes approches transcendant </a:t>
            </a:r>
            <a:r>
              <a:rPr lang="fr-FR" dirty="0" smtClean="0"/>
              <a:t>l’EM, à savoir…</a:t>
            </a:r>
            <a:endParaRPr lang="fr-FR" dirty="0"/>
          </a:p>
          <a:p>
            <a:pPr marL="971550" lvl="1" indent="-514350">
              <a:buFont typeface="+mj-lt"/>
              <a:buAutoNum type="arabicPeriod" startAt="2"/>
            </a:pPr>
            <a:r>
              <a:rPr lang="fr-FR" dirty="0" smtClean="0"/>
              <a:t>La </a:t>
            </a:r>
            <a:r>
              <a:rPr lang="fr-FR" dirty="0" smtClean="0">
                <a:solidFill>
                  <a:srgbClr val="FF0000"/>
                </a:solidFill>
              </a:rPr>
              <a:t>transdisciplinarité</a:t>
            </a:r>
            <a:r>
              <a:rPr lang="fr-FR" dirty="0" smtClean="0"/>
              <a:t>,</a:t>
            </a:r>
          </a:p>
          <a:p>
            <a:pPr marL="971550" lvl="1" indent="-514350">
              <a:buFont typeface="+mj-lt"/>
              <a:buAutoNum type="arabicPeriod" startAt="2"/>
            </a:pPr>
            <a:r>
              <a:rPr lang="fr-FR" dirty="0" smtClean="0"/>
              <a:t>La </a:t>
            </a:r>
            <a:r>
              <a:rPr lang="fr-FR" dirty="0" smtClean="0">
                <a:solidFill>
                  <a:srgbClr val="FF0000"/>
                </a:solidFill>
              </a:rPr>
              <a:t>pluri- </a:t>
            </a:r>
            <a:r>
              <a:rPr lang="fr-FR" dirty="0">
                <a:solidFill>
                  <a:srgbClr val="FF0000"/>
                </a:solidFill>
              </a:rPr>
              <a:t>ou </a:t>
            </a:r>
            <a:r>
              <a:rPr lang="fr-FR" dirty="0" smtClean="0">
                <a:solidFill>
                  <a:srgbClr val="FF0000"/>
                </a:solidFill>
              </a:rPr>
              <a:t>multidisciplinarité</a:t>
            </a:r>
          </a:p>
          <a:p>
            <a:pPr lvl="1"/>
            <a:r>
              <a:rPr lang="fr-FR" dirty="0" smtClean="0">
                <a:solidFill>
                  <a:srgbClr val="FF0000"/>
                </a:solidFill>
              </a:rPr>
              <a:t>L’interdisciplinarité </a:t>
            </a:r>
            <a:r>
              <a:rPr lang="fr-FR" dirty="0" smtClean="0"/>
              <a:t>(nécessite plusieurs enseignants)</a:t>
            </a:r>
          </a:p>
          <a:p>
            <a:pPr marL="971550" lvl="1" indent="-514350">
              <a:buFont typeface="+mj-lt"/>
              <a:buAutoNum type="arabicPeriod" startAt="4"/>
            </a:pPr>
            <a:r>
              <a:rPr lang="fr-FR" dirty="0"/>
              <a:t>«</a:t>
            </a:r>
            <a:r>
              <a:rPr lang="fr-FR" b="1" dirty="0">
                <a:solidFill>
                  <a:srgbClr val="FF0000"/>
                </a:solidFill>
              </a:rPr>
              <a:t> </a:t>
            </a:r>
            <a:r>
              <a:rPr lang="fr-FR" u="sng" dirty="0" err="1">
                <a:solidFill>
                  <a:srgbClr val="FF0000"/>
                </a:solidFill>
              </a:rPr>
              <a:t>Intradisciplinarité</a:t>
            </a:r>
            <a:r>
              <a:rPr lang="fr-FR" dirty="0"/>
              <a:t> </a:t>
            </a:r>
            <a:r>
              <a:rPr lang="fr-FR" dirty="0" smtClean="0"/>
              <a:t>»* et …</a:t>
            </a:r>
            <a:endParaRPr lang="fr-FR" dirty="0"/>
          </a:p>
          <a:p>
            <a:r>
              <a:rPr lang="fr-FR" dirty="0" smtClean="0"/>
              <a:t>Les </a:t>
            </a:r>
            <a:r>
              <a:rPr lang="fr-FR" dirty="0" smtClean="0">
                <a:solidFill>
                  <a:srgbClr val="FF0000"/>
                </a:solidFill>
              </a:rPr>
              <a:t>effets de transfert</a:t>
            </a:r>
            <a:r>
              <a:rPr lang="fr-FR" dirty="0" smtClean="0"/>
              <a:t>, </a:t>
            </a:r>
          </a:p>
          <a:p>
            <a:pPr marL="971550" lvl="1" indent="-514350">
              <a:buFont typeface="+mj-lt"/>
              <a:buAutoNum type="arabicPeriod" startAt="5"/>
            </a:pPr>
            <a:r>
              <a:rPr lang="fr-FR" dirty="0"/>
              <a:t>C</a:t>
            </a:r>
            <a:r>
              <a:rPr lang="fr-FR" dirty="0" smtClean="0"/>
              <a:t>.à.d. la musique </a:t>
            </a:r>
            <a:r>
              <a:rPr lang="fr-FR" dirty="0"/>
              <a:t>comme moyen d'atteindre un objectif extra-musical</a:t>
            </a:r>
          </a:p>
          <a:p>
            <a:pPr marL="0" indent="0">
              <a:buNone/>
            </a:pPr>
            <a:endParaRPr lang="fr-FR" dirty="0"/>
          </a:p>
        </p:txBody>
      </p:sp>
    </p:spTree>
    <p:extLst>
      <p:ext uri="{BB962C8B-B14F-4D97-AF65-F5344CB8AC3E}">
        <p14:creationId xmlns:p14="http://schemas.microsoft.com/office/powerpoint/2010/main" val="410165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DCD"/>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Théorie 2 : </a:t>
            </a:r>
            <a:r>
              <a:rPr lang="fr-FR" dirty="0"/>
              <a:t>L’angoisse face à tâche</a:t>
            </a:r>
            <a:endParaRPr lang="de-DE" dirty="0"/>
          </a:p>
        </p:txBody>
      </p:sp>
      <p:sp>
        <p:nvSpPr>
          <p:cNvPr id="3" name="Inhaltsplatzhalter 2"/>
          <p:cNvSpPr>
            <a:spLocks noGrp="1"/>
          </p:cNvSpPr>
          <p:nvPr>
            <p:ph idx="1"/>
          </p:nvPr>
        </p:nvSpPr>
        <p:spPr/>
        <p:txBody>
          <a:bodyPr anchor="ctr" anchorCtr="0">
            <a:normAutofit/>
          </a:bodyPr>
          <a:lstStyle/>
          <a:p>
            <a:r>
              <a:rPr lang="fr-FR" dirty="0"/>
              <a:t>Comment est-ce qu’elle se manifeste? Comment (r)établir la confiance? </a:t>
            </a:r>
          </a:p>
          <a:p>
            <a:r>
              <a:rPr lang="en-US" dirty="0"/>
              <a:t>“Sing with me. Sing by yourself. Make your own music. Pick up a guitar, or just sing a cappella. We don’t need professional singers. We don’t need stars. You sing. Join me now. …”</a:t>
            </a:r>
          </a:p>
          <a:p>
            <a:pPr lvl="4"/>
            <a:r>
              <a:rPr lang="en-US" dirty="0"/>
              <a:t> </a:t>
            </a:r>
            <a:r>
              <a:rPr lang="en-US" dirty="0" err="1"/>
              <a:t>Hajdu</a:t>
            </a:r>
            <a:r>
              <a:rPr lang="en-US" dirty="0"/>
              <a:t> 2001, p. 8</a:t>
            </a:r>
            <a:endParaRPr lang="fr-FR" dirty="0"/>
          </a:p>
        </p:txBody>
      </p:sp>
      <p:sp>
        <p:nvSpPr>
          <p:cNvPr id="4" name="Fußzeilenplatzhalter 3"/>
          <p:cNvSpPr>
            <a:spLocks noGrp="1"/>
          </p:cNvSpPr>
          <p:nvPr>
            <p:ph type="ftr" sz="quarter" idx="11"/>
          </p:nvPr>
        </p:nvSpPr>
        <p:spPr/>
        <p:txBody>
          <a:bodyPr/>
          <a:lstStyle/>
          <a:p>
            <a:endParaRPr lang="de-DE" altLang="fr-FR" dirty="0"/>
          </a:p>
        </p:txBody>
      </p:sp>
      <p:sp>
        <p:nvSpPr>
          <p:cNvPr id="5" name="Foliennummernplatzhalter 4"/>
          <p:cNvSpPr>
            <a:spLocks noGrp="1"/>
          </p:cNvSpPr>
          <p:nvPr>
            <p:ph type="sldNum" sz="quarter" idx="12"/>
          </p:nvPr>
        </p:nvSpPr>
        <p:spPr/>
        <p:txBody>
          <a:bodyPr/>
          <a:lstStyle/>
          <a:p>
            <a:fld id="{94DDF779-049D-4D45-8638-FD0C66CBAEE0}" type="slidenum">
              <a:rPr lang="de-DE" altLang="fr-FR" smtClean="0"/>
              <a:pPr/>
              <a:t>5</a:t>
            </a:fld>
            <a:endParaRPr lang="de-DE" altLang="fr-FR" dirty="0"/>
          </a:p>
        </p:txBody>
      </p:sp>
    </p:spTree>
    <p:extLst>
      <p:ext uri="{BB962C8B-B14F-4D97-AF65-F5344CB8AC3E}">
        <p14:creationId xmlns:p14="http://schemas.microsoft.com/office/powerpoint/2010/main" val="3571062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DCD"/>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a:t>L’angoisse face à tâche</a:t>
            </a:r>
          </a:p>
        </p:txBody>
      </p:sp>
      <p:sp>
        <p:nvSpPr>
          <p:cNvPr id="3" name="Inhaltsplatzhalter 2"/>
          <p:cNvSpPr>
            <a:spLocks noGrp="1"/>
          </p:cNvSpPr>
          <p:nvPr>
            <p:ph idx="1"/>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normAutofit fontScale="92500" lnSpcReduction="10000"/>
          </a:bodyPr>
          <a:lstStyle/>
          <a:p>
            <a:r>
              <a:rPr lang="fr-FR" dirty="0"/>
              <a:t>Les raisons:</a:t>
            </a:r>
          </a:p>
          <a:p>
            <a:pPr lvl="1"/>
            <a:r>
              <a:rPr lang="fr-FR" dirty="0" smtClean="0"/>
              <a:t>Manque </a:t>
            </a:r>
            <a:r>
              <a:rPr lang="fr-FR" dirty="0"/>
              <a:t>de compétences « </a:t>
            </a:r>
            <a:r>
              <a:rPr lang="fr-FR" dirty="0" err="1"/>
              <a:t>solfégiques</a:t>
            </a:r>
            <a:r>
              <a:rPr lang="fr-FR" dirty="0"/>
              <a:t> »</a:t>
            </a:r>
          </a:p>
          <a:p>
            <a:pPr lvl="1"/>
            <a:r>
              <a:rPr lang="fr-FR" dirty="0"/>
              <a:t>L’environnement éducatif peu favorable</a:t>
            </a:r>
          </a:p>
          <a:p>
            <a:pPr lvl="1"/>
            <a:r>
              <a:rPr lang="fr-FR" dirty="0"/>
              <a:t>Manque de confiance </a:t>
            </a:r>
            <a:r>
              <a:rPr lang="fr-FR" dirty="0" smtClean="0"/>
              <a:t>face aux groupes </a:t>
            </a:r>
            <a:r>
              <a:rPr lang="fr-FR" dirty="0"/>
              <a:t>d’âges proches de l’adolescence*</a:t>
            </a:r>
          </a:p>
          <a:p>
            <a:pPr lvl="4"/>
            <a:r>
              <a:rPr lang="fr-FR" kern="1200" dirty="0">
                <a:latin typeface="Arial" charset="0"/>
                <a:ea typeface="ＭＳ Ｐゴシック" pitchFamily="-44" charset="-128"/>
              </a:rPr>
              <a:t>Holden/</a:t>
            </a:r>
            <a:r>
              <a:rPr lang="fr-FR" kern="1200" dirty="0" err="1">
                <a:latin typeface="Arial" charset="0"/>
                <a:ea typeface="ＭＳ Ｐゴシック" pitchFamily="-44" charset="-128"/>
              </a:rPr>
              <a:t>Button</a:t>
            </a:r>
            <a:r>
              <a:rPr lang="fr-FR" kern="1200" dirty="0">
                <a:latin typeface="Arial" charset="0"/>
                <a:ea typeface="ＭＳ Ｐゴシック" pitchFamily="-44" charset="-128"/>
              </a:rPr>
              <a:t> 2006, p. 29</a:t>
            </a:r>
          </a:p>
          <a:p>
            <a:pPr lvl="1"/>
            <a:r>
              <a:rPr lang="fr-FR" b="1" dirty="0" smtClean="0"/>
              <a:t>Donc</a:t>
            </a:r>
            <a:r>
              <a:rPr lang="fr-FR" dirty="0" smtClean="0"/>
              <a:t>: EM pour spécialistes</a:t>
            </a:r>
          </a:p>
          <a:p>
            <a:r>
              <a:rPr lang="fr-FR" dirty="0" smtClean="0"/>
              <a:t>Les enseignants généralistes éprouvent </a:t>
            </a:r>
            <a:r>
              <a:rPr lang="fr-FR" dirty="0"/>
              <a:t>la plus basse confiance </a:t>
            </a:r>
            <a:r>
              <a:rPr lang="fr-FR" dirty="0" smtClean="0"/>
              <a:t>en donnant des cours de musique</a:t>
            </a:r>
            <a:endParaRPr lang="fr-FR" dirty="0"/>
          </a:p>
        </p:txBody>
      </p:sp>
      <p:sp>
        <p:nvSpPr>
          <p:cNvPr id="4" name="Fußzeilenplatzhalter 3"/>
          <p:cNvSpPr>
            <a:spLocks noGrp="1"/>
          </p:cNvSpPr>
          <p:nvPr>
            <p:ph type="ftr" sz="quarter" idx="11"/>
          </p:nvPr>
        </p:nvSpPr>
        <p:spPr/>
        <p:txBody>
          <a:bodyPr/>
          <a:lstStyle/>
          <a:p>
            <a:endParaRPr lang="fr-FR" altLang="fr-FR" dirty="0"/>
          </a:p>
        </p:txBody>
      </p:sp>
      <p:sp>
        <p:nvSpPr>
          <p:cNvPr id="5" name="Foliennummernplatzhalter 4"/>
          <p:cNvSpPr>
            <a:spLocks noGrp="1"/>
          </p:cNvSpPr>
          <p:nvPr>
            <p:ph type="sldNum" sz="quarter" idx="12"/>
          </p:nvPr>
        </p:nvSpPr>
        <p:spPr/>
        <p:txBody>
          <a:bodyPr/>
          <a:lstStyle/>
          <a:p>
            <a:fld id="{94DDF779-049D-4D45-8638-FD0C66CBAEE0}" type="slidenum">
              <a:rPr lang="fr-FR" altLang="fr-FR" smtClean="0"/>
              <a:pPr/>
              <a:t>6</a:t>
            </a:fld>
            <a:endParaRPr lang="fr-FR" altLang="fr-FR" dirty="0"/>
          </a:p>
        </p:txBody>
      </p:sp>
    </p:spTree>
    <p:extLst>
      <p:ext uri="{BB962C8B-B14F-4D97-AF65-F5344CB8AC3E}">
        <p14:creationId xmlns:p14="http://schemas.microsoft.com/office/powerpoint/2010/main" val="665211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DCD"/>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a:t>L’angoisse face à tâche</a:t>
            </a:r>
          </a:p>
        </p:txBody>
      </p:sp>
      <p:sp>
        <p:nvSpPr>
          <p:cNvPr id="3" name="Inhaltsplatzhalter 2"/>
          <p:cNvSpPr>
            <a:spLocks noGrp="1"/>
          </p:cNvSpPr>
          <p:nvPr>
            <p:ph idx="1"/>
          </p:nvPr>
        </p:nvSpPr>
        <p:spPr/>
        <p:txBody>
          <a:bodyPr anchor="ctr" anchorCtr="0">
            <a:normAutofit/>
          </a:bodyPr>
          <a:lstStyle/>
          <a:p>
            <a:r>
              <a:rPr lang="fr-FR" dirty="0"/>
              <a:t>Enseignant généraliste ou enseignant spécialiste?</a:t>
            </a:r>
          </a:p>
          <a:p>
            <a:pPr lvl="1"/>
            <a:r>
              <a:rPr lang="fr-FR" dirty="0"/>
              <a:t>Dans certains pays, les spécialistes ne sont pas les bienvenus!</a:t>
            </a:r>
          </a:p>
          <a:p>
            <a:pPr lvl="1"/>
            <a:r>
              <a:rPr lang="en-US" kern="1200" dirty="0" err="1">
                <a:latin typeface="Arial" charset="0"/>
                <a:ea typeface="ＭＳ Ｐゴシック" pitchFamily="-44" charset="-128"/>
              </a:rPr>
              <a:t>L’enseignant</a:t>
            </a:r>
            <a:r>
              <a:rPr lang="en-US" kern="1200" dirty="0">
                <a:latin typeface="Arial" charset="0"/>
                <a:ea typeface="ＭＳ Ｐゴシック" pitchFamily="-44" charset="-128"/>
              </a:rPr>
              <a:t> </a:t>
            </a:r>
            <a:r>
              <a:rPr lang="en-US" kern="1200" dirty="0" err="1">
                <a:latin typeface="Arial" charset="0"/>
                <a:ea typeface="ＭＳ Ｐゴシック" pitchFamily="-44" charset="-128"/>
              </a:rPr>
              <a:t>généraliste</a:t>
            </a:r>
            <a:r>
              <a:rPr lang="en-US" kern="1200" dirty="0">
                <a:latin typeface="Arial" charset="0"/>
                <a:ea typeface="ＭＳ Ｐゴシック" pitchFamily="-44" charset="-128"/>
              </a:rPr>
              <a:t> </a:t>
            </a:r>
            <a:r>
              <a:rPr lang="en-US" kern="1200" dirty="0" err="1">
                <a:latin typeface="Arial" charset="0"/>
                <a:ea typeface="ＭＳ Ｐゴシック" pitchFamily="-44" charset="-128"/>
              </a:rPr>
              <a:t>manque</a:t>
            </a:r>
            <a:r>
              <a:rPr lang="en-US" kern="1200" dirty="0">
                <a:latin typeface="Arial" charset="0"/>
                <a:ea typeface="ＭＳ Ｐゴシック" pitchFamily="-44" charset="-128"/>
              </a:rPr>
              <a:t> de baggage musical</a:t>
            </a:r>
            <a:r>
              <a:rPr lang="en-US" kern="1200" dirty="0" smtClean="0">
                <a:latin typeface="Arial" charset="0"/>
                <a:ea typeface="ＭＳ Ｐゴシック" pitchFamily="-44" charset="-128"/>
              </a:rPr>
              <a:t>!?</a:t>
            </a:r>
            <a:endParaRPr lang="en-US" kern="1200" dirty="0">
              <a:latin typeface="Arial" charset="0"/>
              <a:ea typeface="ＭＳ Ｐゴシック" pitchFamily="-44" charset="-128"/>
            </a:endParaRPr>
          </a:p>
          <a:p>
            <a:pPr lvl="1"/>
            <a:r>
              <a:rPr lang="fr-FR" kern="1200" dirty="0">
                <a:latin typeface="Arial" charset="0"/>
                <a:ea typeface="ＭＳ Ｐゴシック" pitchFamily="-44" charset="-128"/>
              </a:rPr>
              <a:t>L’idée du coordinateur d’éducation musicale</a:t>
            </a:r>
            <a:endParaRPr lang="fr-FR" dirty="0"/>
          </a:p>
          <a:p>
            <a:pPr lvl="4"/>
            <a:r>
              <a:rPr lang="fr-FR" kern="1200" dirty="0">
                <a:latin typeface="Arial" charset="0"/>
                <a:ea typeface="ＭＳ Ｐゴシック" pitchFamily="-44" charset="-128"/>
              </a:rPr>
              <a:t>Holden/</a:t>
            </a:r>
            <a:r>
              <a:rPr lang="fr-FR" kern="1200" dirty="0" err="1">
                <a:latin typeface="Arial" charset="0"/>
                <a:ea typeface="ＭＳ Ｐゴシック" pitchFamily="-44" charset="-128"/>
              </a:rPr>
              <a:t>Button</a:t>
            </a:r>
            <a:r>
              <a:rPr lang="fr-FR" kern="1200" dirty="0">
                <a:latin typeface="Arial" charset="0"/>
                <a:ea typeface="ＭＳ Ｐゴシック" pitchFamily="-44" charset="-128"/>
              </a:rPr>
              <a:t> 2006, p. 24-25</a:t>
            </a:r>
          </a:p>
        </p:txBody>
      </p:sp>
      <p:sp>
        <p:nvSpPr>
          <p:cNvPr id="4" name="Fußzeilenplatzhalter 3"/>
          <p:cNvSpPr>
            <a:spLocks noGrp="1"/>
          </p:cNvSpPr>
          <p:nvPr>
            <p:ph type="ftr" sz="quarter" idx="11"/>
          </p:nvPr>
        </p:nvSpPr>
        <p:spPr/>
        <p:txBody>
          <a:bodyPr/>
          <a:lstStyle/>
          <a:p>
            <a:endParaRPr lang="fr-FR" altLang="fr-FR" dirty="0"/>
          </a:p>
        </p:txBody>
      </p:sp>
      <p:sp>
        <p:nvSpPr>
          <p:cNvPr id="5" name="Foliennummernplatzhalter 4"/>
          <p:cNvSpPr>
            <a:spLocks noGrp="1"/>
          </p:cNvSpPr>
          <p:nvPr>
            <p:ph type="sldNum" sz="quarter" idx="12"/>
          </p:nvPr>
        </p:nvSpPr>
        <p:spPr/>
        <p:txBody>
          <a:bodyPr/>
          <a:lstStyle/>
          <a:p>
            <a:fld id="{94DDF779-049D-4D45-8638-FD0C66CBAEE0}" type="slidenum">
              <a:rPr lang="fr-FR" altLang="fr-FR" smtClean="0"/>
              <a:pPr/>
              <a:t>7</a:t>
            </a:fld>
            <a:endParaRPr lang="fr-FR" altLang="fr-FR" dirty="0"/>
          </a:p>
        </p:txBody>
      </p:sp>
    </p:spTree>
    <p:extLst>
      <p:ext uri="{BB962C8B-B14F-4D97-AF65-F5344CB8AC3E}">
        <p14:creationId xmlns:p14="http://schemas.microsoft.com/office/powerpoint/2010/main" val="921426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bg>
      <p:bgPr>
        <a:solidFill>
          <a:srgbClr val="FFCDCD"/>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fr-FR" dirty="0" smtClean="0"/>
              <a:t>L’angoisse face à </a:t>
            </a:r>
            <a:r>
              <a:rPr lang="fr-FR" dirty="0"/>
              <a:t>la tâche</a:t>
            </a:r>
          </a:p>
        </p:txBody>
      </p:sp>
      <p:sp>
        <p:nvSpPr>
          <p:cNvPr id="3" name="Inhaltsplatzhalter 2"/>
          <p:cNvSpPr>
            <a:spLocks noGrp="1"/>
          </p:cNvSpPr>
          <p:nvPr>
            <p:ph idx="1"/>
          </p:nvPr>
        </p:nvSpPr>
        <p:spPr/>
        <p:txBody>
          <a:bodyPr anchor="ctr" anchorCtr="0">
            <a:normAutofit/>
          </a:bodyPr>
          <a:lstStyle/>
          <a:p>
            <a:r>
              <a:rPr lang="fr-FR" dirty="0" smtClean="0"/>
              <a:t>Symptômes de cette </a:t>
            </a:r>
            <a:r>
              <a:rPr lang="fr-FR" dirty="0"/>
              <a:t>angoisse?</a:t>
            </a:r>
          </a:p>
          <a:p>
            <a:pPr lvl="1"/>
            <a:r>
              <a:rPr lang="fr-FR" dirty="0" smtClean="0"/>
              <a:t>Intimidés </a:t>
            </a:r>
            <a:r>
              <a:rPr lang="fr-FR" dirty="0"/>
              <a:t>par l’idée de devoir chanter</a:t>
            </a:r>
          </a:p>
          <a:p>
            <a:pPr lvl="4"/>
            <a:r>
              <a:rPr lang="fr-FR" kern="1200" dirty="0">
                <a:latin typeface="Arial" charset="0"/>
                <a:ea typeface="ＭＳ Ｐゴシック" pitchFamily="-44" charset="-128"/>
              </a:rPr>
              <a:t>voir aussi: Holden/</a:t>
            </a:r>
            <a:r>
              <a:rPr lang="fr-FR" kern="1200" dirty="0" err="1">
                <a:latin typeface="Arial" charset="0"/>
                <a:ea typeface="ＭＳ Ｐゴシック" pitchFamily="-44" charset="-128"/>
              </a:rPr>
              <a:t>Button</a:t>
            </a:r>
            <a:r>
              <a:rPr lang="fr-FR" kern="1200" dirty="0">
                <a:latin typeface="Arial" charset="0"/>
                <a:ea typeface="ＭＳ Ｐゴシック" pitchFamily="-44" charset="-128"/>
              </a:rPr>
              <a:t> 2006, p. </a:t>
            </a:r>
            <a:r>
              <a:rPr lang="fr-FR" kern="1200" dirty="0" smtClean="0">
                <a:latin typeface="Arial" charset="0"/>
                <a:ea typeface="ＭＳ Ｐゴシック" pitchFamily="-44" charset="-128"/>
              </a:rPr>
              <a:t>32–33</a:t>
            </a:r>
          </a:p>
          <a:p>
            <a:pPr lvl="4"/>
            <a:endParaRPr lang="fr-FR" dirty="0"/>
          </a:p>
          <a:p>
            <a:pPr lvl="1"/>
            <a:r>
              <a:rPr lang="fr-FR" dirty="0" smtClean="0"/>
              <a:t>Difficultés d’enseigner la composition et la notation</a:t>
            </a:r>
          </a:p>
          <a:p>
            <a:pPr marL="1828800" lvl="4" indent="0">
              <a:buNone/>
            </a:pPr>
            <a:endParaRPr lang="fr-FR" dirty="0" smtClean="0"/>
          </a:p>
          <a:p>
            <a:pPr lvl="1"/>
            <a:r>
              <a:rPr lang="fr-FR" dirty="0" smtClean="0"/>
              <a:t>Préférence de l’écoute musicale et </a:t>
            </a:r>
            <a:r>
              <a:rPr lang="fr-FR" dirty="0"/>
              <a:t>toutes activités qui ne demandent pas de s’exposer devant les </a:t>
            </a:r>
            <a:r>
              <a:rPr lang="fr-FR" dirty="0" smtClean="0"/>
              <a:t>élèves</a:t>
            </a:r>
            <a:endParaRPr lang="fr-FR" dirty="0"/>
          </a:p>
        </p:txBody>
      </p:sp>
      <p:sp>
        <p:nvSpPr>
          <p:cNvPr id="4" name="Fußzeilenplatzhalter 3"/>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fr-FR"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 name="Foliennummernplatzhalter 4"/>
          <p:cNvSpPr>
            <a:spLocks noGrp="1"/>
          </p:cNvSpPr>
          <p:nvPr>
            <p:ph type="sldNum" sz="quarter" idx="1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94DDF779-049D-4D45-8638-FD0C66CBAEE0}" type="slidenum">
              <a:rPr kumimoji="0" lang="fr-FR" altLang="fr-FR"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8</a:t>
            </a:fld>
            <a:endParaRPr kumimoji="0" lang="fr-FR" altLang="fr-FR"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173703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DCD"/>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fr-FR" dirty="0" smtClean="0"/>
              <a:t>L’angoisse face à </a:t>
            </a:r>
            <a:r>
              <a:rPr lang="fr-FR" dirty="0"/>
              <a:t>la tâche</a:t>
            </a:r>
          </a:p>
        </p:txBody>
      </p:sp>
      <p:sp>
        <p:nvSpPr>
          <p:cNvPr id="3" name="Inhaltsplatzhalter 2"/>
          <p:cNvSpPr>
            <a:spLocks noGrp="1"/>
          </p:cNvSpPr>
          <p:nvPr>
            <p:ph idx="1"/>
          </p:nvPr>
        </p:nvSpPr>
        <p:spPr/>
        <p:txBody>
          <a:bodyPr anchor="ctr" anchorCtr="0">
            <a:normAutofit/>
          </a:bodyPr>
          <a:lstStyle/>
          <a:p>
            <a:r>
              <a:rPr lang="fr-FR" dirty="0" smtClean="0"/>
              <a:t>Symptômes de cette </a:t>
            </a:r>
            <a:r>
              <a:rPr lang="fr-FR" dirty="0"/>
              <a:t>angoisse?</a:t>
            </a:r>
          </a:p>
          <a:p>
            <a:pPr lvl="1"/>
            <a:r>
              <a:rPr lang="fr-FR" dirty="0" smtClean="0"/>
              <a:t>Intimidés </a:t>
            </a:r>
            <a:r>
              <a:rPr lang="fr-FR" dirty="0"/>
              <a:t>par l’idée de devoir chanter</a:t>
            </a:r>
          </a:p>
          <a:p>
            <a:pPr lvl="4"/>
            <a:r>
              <a:rPr lang="fr-FR" kern="1200" dirty="0">
                <a:latin typeface="Arial" charset="0"/>
                <a:ea typeface="ＭＳ Ｐゴシック" pitchFamily="-44" charset="-128"/>
              </a:rPr>
              <a:t>voir aussi: Holden/</a:t>
            </a:r>
            <a:r>
              <a:rPr lang="fr-FR" kern="1200" dirty="0" err="1">
                <a:latin typeface="Arial" charset="0"/>
                <a:ea typeface="ＭＳ Ｐゴシック" pitchFamily="-44" charset="-128"/>
              </a:rPr>
              <a:t>Button</a:t>
            </a:r>
            <a:r>
              <a:rPr lang="fr-FR" kern="1200" dirty="0">
                <a:latin typeface="Arial" charset="0"/>
                <a:ea typeface="ＭＳ Ｐゴシック" pitchFamily="-44" charset="-128"/>
              </a:rPr>
              <a:t> 2006, p. 32–33</a:t>
            </a:r>
            <a:endParaRPr lang="fr-FR" dirty="0"/>
          </a:p>
          <a:p>
            <a:pPr lvl="1"/>
            <a:endParaRPr lang="fr-FR" dirty="0" smtClean="0"/>
          </a:p>
          <a:p>
            <a:pPr lvl="1"/>
            <a:r>
              <a:rPr lang="fr-FR" dirty="0" smtClean="0"/>
              <a:t>Préférence de l’écoute musicale et </a:t>
            </a:r>
            <a:r>
              <a:rPr lang="fr-FR" dirty="0"/>
              <a:t>toutes activités qui ne demandent pas de s’exposer devant les </a:t>
            </a:r>
            <a:r>
              <a:rPr lang="fr-FR" dirty="0" smtClean="0"/>
              <a:t>élèves</a:t>
            </a:r>
            <a:endParaRPr lang="fr-FR" dirty="0"/>
          </a:p>
        </p:txBody>
      </p:sp>
      <p:sp>
        <p:nvSpPr>
          <p:cNvPr id="4" name="Fußzeilenplatzhalter 3"/>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fr-FR"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 name="Foliennummernplatzhalter 4"/>
          <p:cNvSpPr>
            <a:spLocks noGrp="1"/>
          </p:cNvSpPr>
          <p:nvPr>
            <p:ph type="sldNum" sz="quarter" idx="1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94DDF779-049D-4D45-8638-FD0C66CBAEE0}" type="slidenum">
              <a:rPr kumimoji="0" lang="fr-FR" altLang="fr-FR"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9</a:t>
            </a:fld>
            <a:endParaRPr kumimoji="0" lang="fr-FR" altLang="fr-FR"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839151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lt-LT" altLang="fr-FR" sz="2400" b="0" i="0" u="none" strike="noStrike" cap="none" normalizeH="0" baseline="0" smtClean="0">
            <a:ln>
              <a:noFill/>
            </a:ln>
            <a:solidFill>
              <a:schemeClr val="tx1"/>
            </a:solidFill>
            <a:effectLst/>
            <a:latin typeface="Arial" charset="0"/>
            <a:ea typeface="ＭＳ Ｐゴシック" pitchFamily="-4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lt-LT" altLang="fr-FR" sz="2400" b="0" i="0" u="none" strike="noStrike" cap="none" normalizeH="0" baseline="0" smtClean="0">
            <a:ln>
              <a:noFill/>
            </a:ln>
            <a:solidFill>
              <a:schemeClr val="tx1"/>
            </a:solidFill>
            <a:effectLst/>
            <a:latin typeface="Arial" charset="0"/>
            <a:ea typeface="ＭＳ Ｐゴシック" pitchFamily="-44"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lt-LT" altLang="fr-FR" sz="2400" b="0" i="0" u="none" strike="noStrike" cap="none" normalizeH="0" baseline="0" smtClean="0">
            <a:ln>
              <a:noFill/>
            </a:ln>
            <a:solidFill>
              <a:schemeClr val="tx1"/>
            </a:solidFill>
            <a:effectLst/>
            <a:latin typeface="Arial" charset="0"/>
            <a:ea typeface="ＭＳ Ｐゴシック" pitchFamily="-4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lt-LT" altLang="fr-FR" sz="2400" b="0" i="0" u="none" strike="noStrike" cap="none" normalizeH="0" baseline="0" smtClean="0">
            <a:ln>
              <a:noFill/>
            </a:ln>
            <a:solidFill>
              <a:schemeClr val="tx1"/>
            </a:solidFill>
            <a:effectLst/>
            <a:latin typeface="Arial" charset="0"/>
            <a:ea typeface="ＭＳ Ｐゴシック" pitchFamily="-44"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6c533f7-61db-40a9-92cc-7bf39d0de398"/>
    <o606121503634f60aadbd34f286ff3d9 xmlns="a6c533f7-61db-40a9-92cc-7bf39d0de398">
      <Terms xmlns="http://schemas.microsoft.com/office/infopath/2007/PartnerControls"/>
    </o606121503634f60aadbd34f286ff3d9>
    <a60e8a9bb7a5498084be0308f3b51622 xmlns="a6c533f7-61db-40a9-92cc-7bf39d0de398">
      <Terms xmlns="http://schemas.microsoft.com/office/infopath/2007/PartnerControls"/>
    </a60e8a9bb7a5498084be0308f3b51622>
    <PublishingExpirationDate xmlns="http://schemas.microsoft.com/sharepoint/v3" xsi:nil="true"/>
    <PublishingStartDate xmlns="http://schemas.microsoft.com/sharepoint/v3" xsi:nil="true"/>
    <wic_System_Copyright xmlns="http://schemas.microsoft.com/sharepoint/v3/fields" xsi:nil="true"/>
    <ImageCreateDate xmlns="559BFC5D-DDA9-4BB3-932C-AE207DEE608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B28E44565E5DAF4A9C5BFDEF38C8E95F" ma:contentTypeVersion="2" ma:contentTypeDescription="Upload an image." ma:contentTypeScope="" ma:versionID="7861207c62e8cee0342f90cb4ae422e2">
  <xsd:schema xmlns:xsd="http://www.w3.org/2001/XMLSchema" xmlns:xs="http://www.w3.org/2001/XMLSchema" xmlns:p="http://schemas.microsoft.com/office/2006/metadata/properties" xmlns:ns1="http://schemas.microsoft.com/sharepoint/v3" xmlns:ns2="559BFC5D-DDA9-4BB3-932C-AE207DEE608B" xmlns:ns3="http://schemas.microsoft.com/sharepoint/v3/fields" xmlns:ns4="a6c533f7-61db-40a9-92cc-7bf39d0de398" targetNamespace="http://schemas.microsoft.com/office/2006/metadata/properties" ma:root="true" ma:fieldsID="30f258388e591d35b795017a393f47e5" ns1:_="" ns2:_="" ns3:_="" ns4:_="">
    <xsd:import namespace="http://schemas.microsoft.com/sharepoint/v3"/>
    <xsd:import namespace="559BFC5D-DDA9-4BB3-932C-AE207DEE608B"/>
    <xsd:import namespace="http://schemas.microsoft.com/sharepoint/v3/fields"/>
    <xsd:import namespace="a6c533f7-61db-40a9-92cc-7bf39d0de398"/>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element ref="ns4:o606121503634f60aadbd34f286ff3d9" minOccurs="0"/>
                <xsd:element ref="ns4:TaxCatchAll" minOccurs="0"/>
                <xsd:element ref="ns4:TaxCatchAllLabel" minOccurs="0"/>
                <xsd:element ref="ns4:a60e8a9bb7a5498084be0308f3b5162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59BFC5D-DDA9-4BB3-932C-AE207DEE608B"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6c533f7-61db-40a9-92cc-7bf39d0de398" elementFormDefault="qualified">
    <xsd:import namespace="http://schemas.microsoft.com/office/2006/documentManagement/types"/>
    <xsd:import namespace="http://schemas.microsoft.com/office/infopath/2007/PartnerControls"/>
    <xsd:element name="o606121503634f60aadbd34f286ff3d9" ma:index="29" nillable="true" ma:taxonomy="true" ma:internalName="o606121503634f60aadbd34f286ff3d9" ma:taxonomyFieldName="Document_x0020_Category" ma:displayName="Document Category" ma:default="" ma:fieldId="{86061215-0363-4f60-aadb-d34f286ff3d9}" ma:taxonomyMulti="true" ma:sspId="ceefa7fb-4336-4fa1-9d81-8bd6ad6a0761" ma:termSetId="8467628b-cc19-41c8-84de-1e197b3524fe" ma:anchorId="00000000-0000-0000-0000-000000000000" ma:open="false" ma:isKeyword="false">
      <xsd:complexType>
        <xsd:sequence>
          <xsd:element ref="pc:Terms" minOccurs="0" maxOccurs="1"/>
        </xsd:sequence>
      </xsd:complexType>
    </xsd:element>
    <xsd:element name="TaxCatchAll" ma:index="30" nillable="true" ma:displayName="Taxonomy Catch All Column" ma:hidden="true" ma:list="{88da9af2-fc06-457f-9f9b-54ea4b8c2f8e}" ma:internalName="TaxCatchAll" ma:showField="CatchAllData" ma:web="a6c533f7-61db-40a9-92cc-7bf39d0de398">
      <xsd:complexType>
        <xsd:complexContent>
          <xsd:extension base="dms:MultiChoiceLookup">
            <xsd:sequence>
              <xsd:element name="Value" type="dms:Lookup" maxOccurs="unbounded" minOccurs="0" nillable="true"/>
            </xsd:sequence>
          </xsd:extension>
        </xsd:complexContent>
      </xsd:complexType>
    </xsd:element>
    <xsd:element name="TaxCatchAllLabel" ma:index="31" nillable="true" ma:displayName="Taxonomy Catch All Column1" ma:hidden="true" ma:list="{88da9af2-fc06-457f-9f9b-54ea4b8c2f8e}" ma:internalName="TaxCatchAllLabel" ma:readOnly="true" ma:showField="CatchAllDataLabel" ma:web="a6c533f7-61db-40a9-92cc-7bf39d0de398">
      <xsd:complexType>
        <xsd:complexContent>
          <xsd:extension base="dms:MultiChoiceLookup">
            <xsd:sequence>
              <xsd:element name="Value" type="dms:Lookup" maxOccurs="unbounded" minOccurs="0" nillable="true"/>
            </xsd:sequence>
          </xsd:extension>
        </xsd:complexContent>
      </xsd:complexType>
    </xsd:element>
    <xsd:element name="a60e8a9bb7a5498084be0308f3b51622" ma:index="33" nillable="true" ma:taxonomy="true" ma:internalName="a60e8a9bb7a5498084be0308f3b51622" ma:taxonomyFieldName="The_x0020_University" ma:displayName="The University" ma:default="" ma:fieldId="{a60e8a9b-b7a5-4980-84be-0308f3b51622}" ma:taxonomyMulti="true" ma:sspId="ceefa7fb-4336-4fa1-9d81-8bd6ad6a0761" ma:termSetId="d027352d-354c-4edb-9a10-0a26093ac2d3"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Props1.xml><?xml version="1.0" encoding="utf-8"?>
<ds:datastoreItem xmlns:ds="http://schemas.openxmlformats.org/officeDocument/2006/customXml" ds:itemID="{93717B03-F840-41B3-AB5C-F3F4746A311F}">
  <ds:schemaRefs>
    <ds:schemaRef ds:uri="http://schemas.openxmlformats.org/package/2006/metadata/core-properties"/>
    <ds:schemaRef ds:uri="http://schemas.microsoft.com/sharepoint/v3"/>
    <ds:schemaRef ds:uri="http://schemas.microsoft.com/office/2006/metadata/properties"/>
    <ds:schemaRef ds:uri="559BFC5D-DDA9-4BB3-932C-AE207DEE608B"/>
    <ds:schemaRef ds:uri="http://www.w3.org/XML/1998/namespace"/>
    <ds:schemaRef ds:uri="http://schemas.microsoft.com/office/2006/documentManagement/types"/>
    <ds:schemaRef ds:uri="http://schemas.microsoft.com/office/infopath/2007/PartnerControls"/>
    <ds:schemaRef ds:uri="http://purl.org/dc/terms/"/>
    <ds:schemaRef ds:uri="http://purl.org/dc/dcmitype/"/>
    <ds:schemaRef ds:uri="a6c533f7-61db-40a9-92cc-7bf39d0de398"/>
    <ds:schemaRef ds:uri="http://schemas.microsoft.com/sharepoint/v3/fields"/>
    <ds:schemaRef ds:uri="http://purl.org/dc/elements/1.1/"/>
  </ds:schemaRefs>
</ds:datastoreItem>
</file>

<file path=customXml/itemProps2.xml><?xml version="1.0" encoding="utf-8"?>
<ds:datastoreItem xmlns:ds="http://schemas.openxmlformats.org/officeDocument/2006/customXml" ds:itemID="{6FE84E24-A394-4E44-9B87-AA08DB6883B2}">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
    <ds:schemaRef ds:uri="559BFC5D-DDA9-4BB3-932C-AE207DEE608B"/>
    <ds:schemaRef ds:uri="http://schemas.microsoft.com/sharepoint/v3/fields"/>
    <ds:schemaRef ds:uri="a6c533f7-61db-40a9-92cc-7bf39d0de398"/>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8D77648-52B2-4E6C-A215-1765154C6760}">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1473</TotalTime>
  <Words>1616</Words>
  <Application>Microsoft Office PowerPoint</Application>
  <PresentationFormat>On-screen Show (4:3)</PresentationFormat>
  <Paragraphs>395</Paragraphs>
  <Slides>28</Slides>
  <Notes>27</Notes>
  <HiddenSlides>1</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28</vt:i4>
      </vt:variant>
    </vt:vector>
  </HeadingPairs>
  <TitlesOfParts>
    <vt:vector size="38" baseType="lpstr">
      <vt:lpstr>ＭＳ Ｐゴシック</vt:lpstr>
      <vt:lpstr>Arial</vt:lpstr>
      <vt:lpstr>Arial Narrow</vt:lpstr>
      <vt:lpstr>Calibri</vt:lpstr>
      <vt:lpstr>Calibri Light</vt:lpstr>
      <vt:lpstr>Courier New</vt:lpstr>
      <vt:lpstr>Times New Roman</vt:lpstr>
      <vt:lpstr>Wingdings</vt:lpstr>
      <vt:lpstr>Custom Design</vt:lpstr>
      <vt:lpstr>1_Custom Design</vt:lpstr>
      <vt:lpstr>Enseignants non spécialisés (m/f) et (trans)disciplinarité</vt:lpstr>
      <vt:lpstr>Aperçu</vt:lpstr>
      <vt:lpstr>Méthodologie</vt:lpstr>
      <vt:lpstr>Théorie 1 : L’EM et les catégories de  « disciplinarités »</vt:lpstr>
      <vt:lpstr>Théorie 2 : L’angoisse face à tâche</vt:lpstr>
      <vt:lpstr>L’angoisse face à tâche</vt:lpstr>
      <vt:lpstr>L’angoisse face à tâche</vt:lpstr>
      <vt:lpstr>L’angoisse face à la tâche</vt:lpstr>
      <vt:lpstr>L’angoisse face à la tâche</vt:lpstr>
      <vt:lpstr>Surmonter l’angoisse par les « disciplinarités »?</vt:lpstr>
      <vt:lpstr>PowerPoint Presentation</vt:lpstr>
      <vt:lpstr>Exemple: Le haïku</vt:lpstr>
      <vt:lpstr>La transdisciplinarité</vt:lpstr>
      <vt:lpstr>La  transdisciplinarité</vt:lpstr>
      <vt:lpstr>La pluridisciplinarité </vt:lpstr>
      <vt:lpstr>La pluridisciplinarité</vt:lpstr>
      <vt:lpstr>L’interdisciplinarité </vt:lpstr>
      <vt:lpstr>L’interdisciplinarité</vt:lpstr>
      <vt:lpstr>Résultats: Le choix des étudiant(e)s</vt:lpstr>
      <vt:lpstr>Méthodologie</vt:lpstr>
      <vt:lpstr>Résultats: Thèses – choix de thématiques</vt:lpstr>
      <vt:lpstr>Résultats: Projets – choix de thématiques</vt:lpstr>
      <vt:lpstr>Résultats: Thèses et projets de stage</vt:lpstr>
      <vt:lpstr>Conclusions </vt:lpstr>
      <vt:lpstr>Conclusions </vt:lpstr>
      <vt:lpstr>Conclusions </vt:lpstr>
      <vt:lpstr>Conclusions </vt:lpstr>
      <vt:lpstr>PowerPoint Presentation</vt:lpstr>
    </vt:vector>
  </TitlesOfParts>
  <Manager/>
  <Company>université du Luxembourg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Damien Sagrillo</dc:creator>
  <cp:keywords>FLSHASe, presentation, powerpoint</cp:keywords>
  <dc:description/>
  <cp:lastModifiedBy>Damien Francois SAGRILLO</cp:lastModifiedBy>
  <cp:revision>592</cp:revision>
  <cp:lastPrinted>2018-01-17T11:40:11Z</cp:lastPrinted>
  <dcterms:created xsi:type="dcterms:W3CDTF">2008-06-13T07:46:09Z</dcterms:created>
  <dcterms:modified xsi:type="dcterms:W3CDTF">2019-05-08T17:53:32Z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_x0020_Category">
    <vt:lpwstr/>
  </property>
  <property fmtid="{D5CDD505-2E9C-101B-9397-08002B2CF9AE}" pid="3" name="The_x0020_University">
    <vt:lpwstr/>
  </property>
</Properties>
</file>