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489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8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0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75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972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8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469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73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931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74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19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5AA2-EF1D-4768-BCF8-D81322F74E90}" type="datetimeFigureOut">
              <a:rPr lang="fr-BE" smtClean="0"/>
              <a:t>23-06-17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0530-323B-4E0F-B96C-54879D76D4D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4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Sea_of_I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aspar_David_Friedrich#cite_note-55" TargetMode="External"/><Relationship Id="rId5" Type="http://schemas.openxmlformats.org/officeDocument/2006/relationships/hyperlink" Target="https://en.wikipedia.org/wiki/Arctic" TargetMode="External"/><Relationship Id="rId4" Type="http://schemas.openxmlformats.org/officeDocument/2006/relationships/hyperlink" Target="https://en.wikipedia.org/wiki/Kunsthalle_Hambu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Un déferlement de vagues (Turner, Friedrich, Hokusai)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571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uploads7.wikipaintings.org/images/leonardo-da-vinci/drawing-of-an-f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981075"/>
            <a:ext cx="6419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045" y="6251510"/>
            <a:ext cx="447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Léonardo da Vinci, Dessin du Déluge, 1517-18</a:t>
            </a:r>
          </a:p>
        </p:txBody>
      </p:sp>
    </p:spTree>
    <p:extLst>
      <p:ext uri="{BB962C8B-B14F-4D97-AF65-F5344CB8AC3E}">
        <p14:creationId xmlns:p14="http://schemas.microsoft.com/office/powerpoint/2010/main" val="42552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friedrich paint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0"/>
            <a:ext cx="9170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020" y="54924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The Sea of Ice"/>
              </a:rPr>
              <a:t>David Caspar Friedrich, The Sea of Ice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(1823–24), </a:t>
            </a:r>
            <a:r>
              <a:rPr lang="en-US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Kunsthalle Hamburg"/>
              </a:rPr>
              <a:t>Kunsthalle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Kunsthalle Hamburg"/>
              </a:rPr>
              <a:t> Hamburg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This scene has been described as "a stunning composition of near and distant forms in an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Arctic"/>
              </a:rPr>
              <a:t>Arctic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image".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/>
              </a:rPr>
              <a:t>[55]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753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.wahooart.com/A55A04/w.nsf/O/BRUE-6E3TL4/$File/William+Turner+-+A+Storm+(Shipwreck)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19163"/>
            <a:ext cx="72199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8543" y="6274965"/>
            <a:ext cx="43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William Turner, Une tempête (naufrage), h/t</a:t>
            </a:r>
          </a:p>
        </p:txBody>
      </p:sp>
    </p:spTree>
    <p:extLst>
      <p:ext uri="{BB962C8B-B14F-4D97-AF65-F5344CB8AC3E}">
        <p14:creationId xmlns:p14="http://schemas.microsoft.com/office/powerpoint/2010/main" val="416511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ebayimg.com/images/g/-sIAAOSwPcVVgv7E/s-l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3" y="3362801"/>
            <a:ext cx="3746500" cy="22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tvalue.com/image.aspx?PHOTO_ID=3457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0" y="548191"/>
            <a:ext cx="2281640" cy="12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tic.edu/aic/collections/citi/images/standard/WebLarge/WebImg_000012/14133_224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7" y="75888"/>
            <a:ext cx="1598757" cy="239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75" y="3694603"/>
            <a:ext cx="2939093" cy="212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erg_munch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68" y="443845"/>
            <a:ext cx="2638884" cy="14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lerg_munch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27" y="548191"/>
            <a:ext cx="1905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718033"/>
            <a:ext cx="357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Edvard Munch, </a:t>
            </a:r>
            <a:r>
              <a:rPr lang="fr-BE" i="1" dirty="0"/>
              <a:t>Alfa et Omega</a:t>
            </a:r>
            <a:r>
              <a:rPr lang="fr-BE" dirty="0"/>
              <a:t>, 1910</a:t>
            </a:r>
          </a:p>
        </p:txBody>
      </p:sp>
      <p:pic>
        <p:nvPicPr>
          <p:cNvPr id="12" name="Picture 2" descr="Résultat de recherche d'images pour &quot;alpha et omega munch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/>
          <a:stretch/>
        </p:blipFill>
        <p:spPr bwMode="auto">
          <a:xfrm>
            <a:off x="4003453" y="3694603"/>
            <a:ext cx="2954321" cy="18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199" y="5912033"/>
            <a:ext cx="3002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https://youtu.be/ciEFKcjSEPM</a:t>
            </a:r>
          </a:p>
        </p:txBody>
      </p:sp>
      <p:pic>
        <p:nvPicPr>
          <p:cNvPr id="11" name="Picture 4" descr="http://www.laboiteverte.fr/wp-content/uploads/2012/05/EdvardMunch-TheScream-18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84" y="723613"/>
            <a:ext cx="1737153" cy="22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dvard Munch _ Alpha's Despair, 1908/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26" y="3565383"/>
            <a:ext cx="2057194" cy="30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5360" y="312268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1893</a:t>
            </a:r>
          </a:p>
        </p:txBody>
      </p:sp>
    </p:spTree>
    <p:extLst>
      <p:ext uri="{BB962C8B-B14F-4D97-AF65-F5344CB8AC3E}">
        <p14:creationId xmlns:p14="http://schemas.microsoft.com/office/powerpoint/2010/main" val="35325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hokusai vague analy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42913"/>
            <a:ext cx="779145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0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 déferlement de vagues (Turner, Friedrich, Hokusai)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déferlement de vagues (Turner, Friedrich, Hokusai)</dc:title>
  <dc:creator>User</dc:creator>
  <cp:lastModifiedBy>User</cp:lastModifiedBy>
  <cp:revision>2</cp:revision>
  <dcterms:created xsi:type="dcterms:W3CDTF">2017-04-24T19:55:33Z</dcterms:created>
  <dcterms:modified xsi:type="dcterms:W3CDTF">2017-06-23T15:24:19Z</dcterms:modified>
</cp:coreProperties>
</file>