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95" r:id="rId6"/>
    <p:sldId id="286" r:id="rId7"/>
    <p:sldId id="301" r:id="rId8"/>
    <p:sldId id="302" r:id="rId9"/>
    <p:sldId id="303" r:id="rId10"/>
    <p:sldId id="287" r:id="rId11"/>
    <p:sldId id="288" r:id="rId12"/>
    <p:sldId id="292" r:id="rId13"/>
    <p:sldId id="272" r:id="rId14"/>
    <p:sldId id="269" r:id="rId15"/>
    <p:sldId id="273" r:id="rId16"/>
    <p:sldId id="274" r:id="rId17"/>
    <p:sldId id="293" r:id="rId18"/>
    <p:sldId id="276" r:id="rId19"/>
    <p:sldId id="290" r:id="rId20"/>
    <p:sldId id="278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9966"/>
    <a:srgbClr val="FB5447"/>
    <a:srgbClr val="33CC33"/>
    <a:srgbClr val="28E44C"/>
    <a:srgbClr val="FFFFCC"/>
    <a:srgbClr val="FFFF99"/>
    <a:srgbClr val="C0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7691" autoAdjust="0"/>
  </p:normalViewPr>
  <p:slideViewPr>
    <p:cSldViewPr>
      <p:cViewPr varScale="1">
        <p:scale>
          <a:sx n="72" d="100"/>
          <a:sy n="72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LITECNICO\MAGISTRALE\Erasmus\STAGE%20R&amp;D\experimental%20data\identification\hyperelastic%20parameters\identification%2024%2002%20last\Finall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LITECNICO\MAGISTRALE\Tesi%20all'estero\Academic\Modelling\Composite\FEM,%20Ansys\07_23_resultsANSYS_OnlyComposite+Pret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LITECNICO\MAGISTRALE\Tesi%20all'estero\Academic\Modelling\Composite\FEM,%20Ansys\07_23_resultsANSYS_OnlyComposite+Pret_v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LITECNICO\MAGISTRALE\Tesi%20all'estero\Academic\Modelling\Composite\FEM,%20Ansys\07_23_resultsANSYS_OnlyComposite+Pret_v2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63047598502243"/>
          <c:y val="6.1920529541569687E-2"/>
          <c:w val="0.73850707017787165"/>
          <c:h val="0.77754453180708882"/>
        </c:manualLayout>
      </c:layout>
      <c:scatterChart>
        <c:scatterStyle val="smoothMarker"/>
        <c:varyColors val="0"/>
        <c:ser>
          <c:idx val="0"/>
          <c:order val="0"/>
          <c:tx>
            <c:v>Keloid</c:v>
          </c:tx>
          <c:marker>
            <c:symbol val="none"/>
          </c:marker>
          <c:xVal>
            <c:numRef>
              <c:f>Foglio1!$A$4:$A$425</c:f>
              <c:numCache>
                <c:formatCode>General</c:formatCode>
                <c:ptCount val="422"/>
                <c:pt idx="0">
                  <c:v>0</c:v>
                </c:pt>
                <c:pt idx="1">
                  <c:v>-8.9999999999999993E-3</c:v>
                </c:pt>
                <c:pt idx="2">
                  <c:v>-1.4999999999999999E-2</c:v>
                </c:pt>
                <c:pt idx="3">
                  <c:v>-1.7999999999999999E-2</c:v>
                </c:pt>
                <c:pt idx="4">
                  <c:v>-1.9E-2</c:v>
                </c:pt>
                <c:pt idx="5">
                  <c:v>-0.02</c:v>
                </c:pt>
                <c:pt idx="6">
                  <c:v>-2.1000000000000001E-2</c:v>
                </c:pt>
                <c:pt idx="7">
                  <c:v>-2.1000000000000001E-2</c:v>
                </c:pt>
                <c:pt idx="8">
                  <c:v>-1.9E-2</c:v>
                </c:pt>
                <c:pt idx="9">
                  <c:v>-1.2999999999999999E-2</c:v>
                </c:pt>
                <c:pt idx="10">
                  <c:v>-3.0000000000000001E-3</c:v>
                </c:pt>
                <c:pt idx="11">
                  <c:v>8.9999999999999993E-3</c:v>
                </c:pt>
                <c:pt idx="12">
                  <c:v>0.02</c:v>
                </c:pt>
                <c:pt idx="13">
                  <c:v>2.8000000000000001E-2</c:v>
                </c:pt>
                <c:pt idx="14">
                  <c:v>3.7999999999999999E-2</c:v>
                </c:pt>
                <c:pt idx="15">
                  <c:v>4.7E-2</c:v>
                </c:pt>
                <c:pt idx="16">
                  <c:v>5.3999999999999999E-2</c:v>
                </c:pt>
                <c:pt idx="17">
                  <c:v>5.8000000000000003E-2</c:v>
                </c:pt>
                <c:pt idx="18">
                  <c:v>0.06</c:v>
                </c:pt>
                <c:pt idx="19">
                  <c:v>7.0999999999999994E-2</c:v>
                </c:pt>
                <c:pt idx="20">
                  <c:v>8.7999999999999995E-2</c:v>
                </c:pt>
                <c:pt idx="21">
                  <c:v>0.1</c:v>
                </c:pt>
                <c:pt idx="22">
                  <c:v>0.112</c:v>
                </c:pt>
                <c:pt idx="23">
                  <c:v>0.123</c:v>
                </c:pt>
                <c:pt idx="24">
                  <c:v>0.13500000000000001</c:v>
                </c:pt>
                <c:pt idx="25">
                  <c:v>0.152</c:v>
                </c:pt>
                <c:pt idx="26">
                  <c:v>0.16900000000000001</c:v>
                </c:pt>
                <c:pt idx="27">
                  <c:v>0.185</c:v>
                </c:pt>
                <c:pt idx="28">
                  <c:v>0.19700000000000001</c:v>
                </c:pt>
                <c:pt idx="29">
                  <c:v>0.21099999999999999</c:v>
                </c:pt>
                <c:pt idx="30">
                  <c:v>0.219</c:v>
                </c:pt>
                <c:pt idx="31">
                  <c:v>0.23</c:v>
                </c:pt>
                <c:pt idx="32">
                  <c:v>0.24099999999999999</c:v>
                </c:pt>
                <c:pt idx="33">
                  <c:v>0.249</c:v>
                </c:pt>
                <c:pt idx="34">
                  <c:v>0.26</c:v>
                </c:pt>
                <c:pt idx="35">
                  <c:v>0.26900000000000002</c:v>
                </c:pt>
                <c:pt idx="36">
                  <c:v>0.27400000000000002</c:v>
                </c:pt>
                <c:pt idx="37">
                  <c:v>0.28100000000000003</c:v>
                </c:pt>
                <c:pt idx="38">
                  <c:v>0.28899999999999998</c:v>
                </c:pt>
                <c:pt idx="39">
                  <c:v>0.30199999999999999</c:v>
                </c:pt>
                <c:pt idx="40">
                  <c:v>0.32100000000000001</c:v>
                </c:pt>
                <c:pt idx="41">
                  <c:v>0.33900000000000002</c:v>
                </c:pt>
                <c:pt idx="42">
                  <c:v>0.35199999999999998</c:v>
                </c:pt>
                <c:pt idx="43">
                  <c:v>0.36299999999999999</c:v>
                </c:pt>
                <c:pt idx="44">
                  <c:v>0.374</c:v>
                </c:pt>
                <c:pt idx="45">
                  <c:v>0.38300000000000001</c:v>
                </c:pt>
                <c:pt idx="46">
                  <c:v>0.39300000000000002</c:v>
                </c:pt>
                <c:pt idx="47">
                  <c:v>0.40300000000000002</c:v>
                </c:pt>
                <c:pt idx="48">
                  <c:v>0.41299999999999998</c:v>
                </c:pt>
                <c:pt idx="49">
                  <c:v>0.42299999999999999</c:v>
                </c:pt>
                <c:pt idx="50">
                  <c:v>0.43099999999999999</c:v>
                </c:pt>
                <c:pt idx="51">
                  <c:v>0.441</c:v>
                </c:pt>
                <c:pt idx="52">
                  <c:v>0.44900000000000001</c:v>
                </c:pt>
                <c:pt idx="53">
                  <c:v>0.45800000000000002</c:v>
                </c:pt>
                <c:pt idx="54">
                  <c:v>0.46700000000000003</c:v>
                </c:pt>
                <c:pt idx="55">
                  <c:v>0.47599999999999998</c:v>
                </c:pt>
                <c:pt idx="56">
                  <c:v>0.48399999999999999</c:v>
                </c:pt>
                <c:pt idx="57">
                  <c:v>0.49399999999999999</c:v>
                </c:pt>
                <c:pt idx="58">
                  <c:v>0.502</c:v>
                </c:pt>
                <c:pt idx="59">
                  <c:v>0.51200000000000001</c:v>
                </c:pt>
                <c:pt idx="60">
                  <c:v>0.52100000000000002</c:v>
                </c:pt>
                <c:pt idx="61">
                  <c:v>0.53200000000000003</c:v>
                </c:pt>
                <c:pt idx="62">
                  <c:v>0.54200000000000004</c:v>
                </c:pt>
                <c:pt idx="63">
                  <c:v>0.55100000000000005</c:v>
                </c:pt>
                <c:pt idx="64">
                  <c:v>0.55900000000000005</c:v>
                </c:pt>
                <c:pt idx="65">
                  <c:v>0.56499999999999995</c:v>
                </c:pt>
                <c:pt idx="66">
                  <c:v>0.57099999999999995</c:v>
                </c:pt>
                <c:pt idx="67">
                  <c:v>0.57899999999999996</c:v>
                </c:pt>
                <c:pt idx="68">
                  <c:v>0.59199999999999997</c:v>
                </c:pt>
                <c:pt idx="69">
                  <c:v>0.61099999999999999</c:v>
                </c:pt>
                <c:pt idx="70">
                  <c:v>0.63</c:v>
                </c:pt>
                <c:pt idx="71">
                  <c:v>0.64300000000000002</c:v>
                </c:pt>
                <c:pt idx="72">
                  <c:v>0.65400000000000003</c:v>
                </c:pt>
                <c:pt idx="73">
                  <c:v>0.66400000000000003</c:v>
                </c:pt>
                <c:pt idx="74">
                  <c:v>0.67400000000000004</c:v>
                </c:pt>
                <c:pt idx="75">
                  <c:v>0.68400000000000005</c:v>
                </c:pt>
                <c:pt idx="76">
                  <c:v>0.69199999999999995</c:v>
                </c:pt>
                <c:pt idx="77">
                  <c:v>0.70199999999999996</c:v>
                </c:pt>
                <c:pt idx="78">
                  <c:v>0.71199999999999997</c:v>
                </c:pt>
                <c:pt idx="79">
                  <c:v>0.72199999999999998</c:v>
                </c:pt>
                <c:pt idx="80">
                  <c:v>0.73</c:v>
                </c:pt>
                <c:pt idx="81">
                  <c:v>0.73899999999999999</c:v>
                </c:pt>
                <c:pt idx="82">
                  <c:v>0.748</c:v>
                </c:pt>
                <c:pt idx="83">
                  <c:v>0.75700000000000001</c:v>
                </c:pt>
                <c:pt idx="84">
                  <c:v>0.76600000000000001</c:v>
                </c:pt>
                <c:pt idx="85">
                  <c:v>0.77400000000000002</c:v>
                </c:pt>
                <c:pt idx="86">
                  <c:v>0.78300000000000003</c:v>
                </c:pt>
                <c:pt idx="87">
                  <c:v>0.79300000000000004</c:v>
                </c:pt>
                <c:pt idx="88">
                  <c:v>0.80200000000000005</c:v>
                </c:pt>
                <c:pt idx="89">
                  <c:v>0.81200000000000006</c:v>
                </c:pt>
                <c:pt idx="90">
                  <c:v>0.82199999999999995</c:v>
                </c:pt>
                <c:pt idx="91">
                  <c:v>0.83299999999999996</c:v>
                </c:pt>
                <c:pt idx="92">
                  <c:v>0.84299999999999997</c:v>
                </c:pt>
                <c:pt idx="93">
                  <c:v>0.85</c:v>
                </c:pt>
                <c:pt idx="94">
                  <c:v>0.85599999999999998</c:v>
                </c:pt>
                <c:pt idx="95">
                  <c:v>0.86199999999999999</c:v>
                </c:pt>
                <c:pt idx="96">
                  <c:v>0.86899999999999999</c:v>
                </c:pt>
                <c:pt idx="97">
                  <c:v>0.88200000000000001</c:v>
                </c:pt>
                <c:pt idx="98">
                  <c:v>0.89800000000000002</c:v>
                </c:pt>
                <c:pt idx="99">
                  <c:v>0.91900000000000004</c:v>
                </c:pt>
                <c:pt idx="100">
                  <c:v>0.93400000000000005</c:v>
                </c:pt>
                <c:pt idx="101">
                  <c:v>0.94499999999999995</c:v>
                </c:pt>
                <c:pt idx="102">
                  <c:v>0.95499999999999996</c:v>
                </c:pt>
                <c:pt idx="103">
                  <c:v>0.96399999999999997</c:v>
                </c:pt>
                <c:pt idx="104">
                  <c:v>0.97399999999999998</c:v>
                </c:pt>
                <c:pt idx="105">
                  <c:v>0.98299999999999998</c:v>
                </c:pt>
                <c:pt idx="106">
                  <c:v>0.99299999999999999</c:v>
                </c:pt>
                <c:pt idx="107">
                  <c:v>1.0029999999999999</c:v>
                </c:pt>
                <c:pt idx="108">
                  <c:v>1.012</c:v>
                </c:pt>
                <c:pt idx="109">
                  <c:v>1.0209999999999999</c:v>
                </c:pt>
                <c:pt idx="110">
                  <c:v>1.0309999999999999</c:v>
                </c:pt>
                <c:pt idx="111">
                  <c:v>1.0389999999999999</c:v>
                </c:pt>
                <c:pt idx="112">
                  <c:v>1.048</c:v>
                </c:pt>
                <c:pt idx="113">
                  <c:v>1.0569999999999999</c:v>
                </c:pt>
                <c:pt idx="114">
                  <c:v>1.0660000000000001</c:v>
                </c:pt>
                <c:pt idx="115">
                  <c:v>1.075</c:v>
                </c:pt>
                <c:pt idx="116">
                  <c:v>1.0840000000000001</c:v>
                </c:pt>
                <c:pt idx="117">
                  <c:v>1.093</c:v>
                </c:pt>
                <c:pt idx="118">
                  <c:v>1.1020000000000001</c:v>
                </c:pt>
                <c:pt idx="119">
                  <c:v>1.1120000000000001</c:v>
                </c:pt>
                <c:pt idx="120">
                  <c:v>1.1220000000000001</c:v>
                </c:pt>
                <c:pt idx="121">
                  <c:v>1.1319999999999999</c:v>
                </c:pt>
                <c:pt idx="122">
                  <c:v>1.1419999999999999</c:v>
                </c:pt>
                <c:pt idx="123">
                  <c:v>1.1479999999999999</c:v>
                </c:pt>
                <c:pt idx="124">
                  <c:v>1.155</c:v>
                </c:pt>
                <c:pt idx="125">
                  <c:v>1.161</c:v>
                </c:pt>
                <c:pt idx="126">
                  <c:v>1.171</c:v>
                </c:pt>
                <c:pt idx="127">
                  <c:v>1.1830000000000001</c:v>
                </c:pt>
                <c:pt idx="128">
                  <c:v>1.2010000000000001</c:v>
                </c:pt>
                <c:pt idx="129">
                  <c:v>1.2210000000000001</c:v>
                </c:pt>
                <c:pt idx="130">
                  <c:v>1.234</c:v>
                </c:pt>
                <c:pt idx="131">
                  <c:v>1.2450000000000001</c:v>
                </c:pt>
                <c:pt idx="132">
                  <c:v>1.256</c:v>
                </c:pt>
                <c:pt idx="133">
                  <c:v>1.264</c:v>
                </c:pt>
                <c:pt idx="134">
                  <c:v>1.274</c:v>
                </c:pt>
                <c:pt idx="135">
                  <c:v>1.2829999999999999</c:v>
                </c:pt>
                <c:pt idx="136">
                  <c:v>1.2929999999999999</c:v>
                </c:pt>
                <c:pt idx="137">
                  <c:v>1.3029999999999999</c:v>
                </c:pt>
                <c:pt idx="138">
                  <c:v>1.3120000000000001</c:v>
                </c:pt>
                <c:pt idx="139">
                  <c:v>1.3220000000000001</c:v>
                </c:pt>
                <c:pt idx="140">
                  <c:v>1.329</c:v>
                </c:pt>
                <c:pt idx="141">
                  <c:v>1.339</c:v>
                </c:pt>
                <c:pt idx="142">
                  <c:v>1.3480000000000001</c:v>
                </c:pt>
                <c:pt idx="143">
                  <c:v>1.3560000000000001</c:v>
                </c:pt>
                <c:pt idx="144">
                  <c:v>1.3660000000000001</c:v>
                </c:pt>
                <c:pt idx="145">
                  <c:v>1.3740000000000001</c:v>
                </c:pt>
                <c:pt idx="146">
                  <c:v>1.383</c:v>
                </c:pt>
                <c:pt idx="147">
                  <c:v>1.3939999999999999</c:v>
                </c:pt>
                <c:pt idx="148">
                  <c:v>1.4019999999999999</c:v>
                </c:pt>
                <c:pt idx="149">
                  <c:v>1.413</c:v>
                </c:pt>
                <c:pt idx="150">
                  <c:v>1.423</c:v>
                </c:pt>
                <c:pt idx="151">
                  <c:v>1.4319999999999999</c:v>
                </c:pt>
                <c:pt idx="152">
                  <c:v>1.4410000000000001</c:v>
                </c:pt>
                <c:pt idx="153">
                  <c:v>1.4470000000000001</c:v>
                </c:pt>
                <c:pt idx="154">
                  <c:v>1.454</c:v>
                </c:pt>
                <c:pt idx="155">
                  <c:v>1.46</c:v>
                </c:pt>
                <c:pt idx="156">
                  <c:v>1.4710000000000001</c:v>
                </c:pt>
                <c:pt idx="157">
                  <c:v>1.4850000000000001</c:v>
                </c:pt>
                <c:pt idx="158">
                  <c:v>1.502</c:v>
                </c:pt>
                <c:pt idx="159">
                  <c:v>1.5209999999999999</c:v>
                </c:pt>
                <c:pt idx="160">
                  <c:v>1.5349999999999999</c:v>
                </c:pt>
                <c:pt idx="161">
                  <c:v>1.5449999999999999</c:v>
                </c:pt>
                <c:pt idx="162">
                  <c:v>1.556</c:v>
                </c:pt>
                <c:pt idx="163">
                  <c:v>1.5640000000000001</c:v>
                </c:pt>
                <c:pt idx="164">
                  <c:v>1.5740000000000001</c:v>
                </c:pt>
                <c:pt idx="165">
                  <c:v>1.583</c:v>
                </c:pt>
                <c:pt idx="166">
                  <c:v>1.5920000000000001</c:v>
                </c:pt>
                <c:pt idx="167">
                  <c:v>1.6020000000000001</c:v>
                </c:pt>
                <c:pt idx="168">
                  <c:v>1.6120000000000001</c:v>
                </c:pt>
                <c:pt idx="169">
                  <c:v>1.621</c:v>
                </c:pt>
                <c:pt idx="170">
                  <c:v>1.63</c:v>
                </c:pt>
                <c:pt idx="171">
                  <c:v>1.639</c:v>
                </c:pt>
                <c:pt idx="172">
                  <c:v>1.6479999999999999</c:v>
                </c:pt>
                <c:pt idx="173">
                  <c:v>1.657</c:v>
                </c:pt>
                <c:pt idx="174">
                  <c:v>1.6659999999999999</c:v>
                </c:pt>
                <c:pt idx="175">
                  <c:v>1.675</c:v>
                </c:pt>
                <c:pt idx="176">
                  <c:v>1.6839999999999999</c:v>
                </c:pt>
                <c:pt idx="177">
                  <c:v>1.694</c:v>
                </c:pt>
                <c:pt idx="178">
                  <c:v>1.7030000000000001</c:v>
                </c:pt>
                <c:pt idx="179">
                  <c:v>1.7130000000000001</c:v>
                </c:pt>
                <c:pt idx="180">
                  <c:v>1.7230000000000001</c:v>
                </c:pt>
                <c:pt idx="181">
                  <c:v>1.7330000000000001</c:v>
                </c:pt>
                <c:pt idx="182">
                  <c:v>1.74</c:v>
                </c:pt>
                <c:pt idx="183">
                  <c:v>1.746</c:v>
                </c:pt>
                <c:pt idx="184">
                  <c:v>1.752</c:v>
                </c:pt>
                <c:pt idx="185">
                  <c:v>1.76</c:v>
                </c:pt>
                <c:pt idx="186">
                  <c:v>1.7729999999999999</c:v>
                </c:pt>
                <c:pt idx="187">
                  <c:v>1.7869999999999999</c:v>
                </c:pt>
                <c:pt idx="188">
                  <c:v>1.804</c:v>
                </c:pt>
                <c:pt idx="189">
                  <c:v>1.8220000000000001</c:v>
                </c:pt>
                <c:pt idx="190">
                  <c:v>1.835</c:v>
                </c:pt>
                <c:pt idx="191">
                  <c:v>1.8460000000000001</c:v>
                </c:pt>
                <c:pt idx="192">
                  <c:v>1.855</c:v>
                </c:pt>
                <c:pt idx="193">
                  <c:v>1.8640000000000001</c:v>
                </c:pt>
                <c:pt idx="194">
                  <c:v>1.873</c:v>
                </c:pt>
                <c:pt idx="195">
                  <c:v>1.883</c:v>
                </c:pt>
                <c:pt idx="196">
                  <c:v>1.893</c:v>
                </c:pt>
                <c:pt idx="197">
                  <c:v>1.903</c:v>
                </c:pt>
                <c:pt idx="198">
                  <c:v>1.9119999999999999</c:v>
                </c:pt>
                <c:pt idx="199">
                  <c:v>1.921</c:v>
                </c:pt>
                <c:pt idx="200">
                  <c:v>1.931</c:v>
                </c:pt>
                <c:pt idx="201">
                  <c:v>1.9390000000000001</c:v>
                </c:pt>
                <c:pt idx="202">
                  <c:v>1.9490000000000001</c:v>
                </c:pt>
                <c:pt idx="203">
                  <c:v>1.9570000000000001</c:v>
                </c:pt>
                <c:pt idx="204">
                  <c:v>1.9670000000000001</c:v>
                </c:pt>
                <c:pt idx="205">
                  <c:v>1.976</c:v>
                </c:pt>
                <c:pt idx="206">
                  <c:v>1.9850000000000001</c:v>
                </c:pt>
                <c:pt idx="207">
                  <c:v>1.9930000000000001</c:v>
                </c:pt>
                <c:pt idx="208">
                  <c:v>2.0030000000000001</c:v>
                </c:pt>
                <c:pt idx="209">
                  <c:v>2.0129999999999999</c:v>
                </c:pt>
                <c:pt idx="210">
                  <c:v>2.0230000000000001</c:v>
                </c:pt>
                <c:pt idx="211">
                  <c:v>2.032</c:v>
                </c:pt>
                <c:pt idx="212">
                  <c:v>2.04</c:v>
                </c:pt>
                <c:pt idx="213">
                  <c:v>2.0449999999999999</c:v>
                </c:pt>
                <c:pt idx="214">
                  <c:v>2.0529999999999999</c:v>
                </c:pt>
                <c:pt idx="215">
                  <c:v>2.0609999999999999</c:v>
                </c:pt>
                <c:pt idx="216">
                  <c:v>2.0739999999999998</c:v>
                </c:pt>
                <c:pt idx="217">
                  <c:v>2.089</c:v>
                </c:pt>
                <c:pt idx="218">
                  <c:v>2.1040000000000001</c:v>
                </c:pt>
                <c:pt idx="219">
                  <c:v>2.1219999999999999</c:v>
                </c:pt>
                <c:pt idx="220">
                  <c:v>2.1360000000000001</c:v>
                </c:pt>
                <c:pt idx="221">
                  <c:v>2.1469999999999998</c:v>
                </c:pt>
                <c:pt idx="222">
                  <c:v>2.1560000000000001</c:v>
                </c:pt>
                <c:pt idx="223">
                  <c:v>2.165</c:v>
                </c:pt>
                <c:pt idx="224">
                  <c:v>2.1739999999999999</c:v>
                </c:pt>
                <c:pt idx="225">
                  <c:v>2.1840000000000002</c:v>
                </c:pt>
                <c:pt idx="226">
                  <c:v>2.194</c:v>
                </c:pt>
                <c:pt idx="227">
                  <c:v>2.2040000000000002</c:v>
                </c:pt>
                <c:pt idx="228">
                  <c:v>2.2130000000000001</c:v>
                </c:pt>
                <c:pt idx="229">
                  <c:v>2.222</c:v>
                </c:pt>
                <c:pt idx="230">
                  <c:v>2.23</c:v>
                </c:pt>
                <c:pt idx="231">
                  <c:v>2.2400000000000002</c:v>
                </c:pt>
                <c:pt idx="232">
                  <c:v>2.2490000000000001</c:v>
                </c:pt>
                <c:pt idx="233">
                  <c:v>2.258</c:v>
                </c:pt>
                <c:pt idx="234">
                  <c:v>2.2669999999999999</c:v>
                </c:pt>
                <c:pt idx="235">
                  <c:v>2.2759999999999998</c:v>
                </c:pt>
                <c:pt idx="236">
                  <c:v>2.2839999999999998</c:v>
                </c:pt>
                <c:pt idx="237">
                  <c:v>2.294</c:v>
                </c:pt>
                <c:pt idx="238">
                  <c:v>2.3039999999999998</c:v>
                </c:pt>
                <c:pt idx="239">
                  <c:v>2.3130000000000002</c:v>
                </c:pt>
                <c:pt idx="240">
                  <c:v>2.323</c:v>
                </c:pt>
                <c:pt idx="241">
                  <c:v>2.3330000000000002</c:v>
                </c:pt>
                <c:pt idx="242">
                  <c:v>2.34</c:v>
                </c:pt>
                <c:pt idx="243">
                  <c:v>2.3460000000000001</c:v>
                </c:pt>
                <c:pt idx="244">
                  <c:v>2.3540000000000001</c:v>
                </c:pt>
                <c:pt idx="245">
                  <c:v>2.3620000000000001</c:v>
                </c:pt>
                <c:pt idx="246">
                  <c:v>2.3740000000000001</c:v>
                </c:pt>
                <c:pt idx="247">
                  <c:v>2.3879999999999999</c:v>
                </c:pt>
                <c:pt idx="248">
                  <c:v>2.4009999999999998</c:v>
                </c:pt>
                <c:pt idx="249">
                  <c:v>2.419</c:v>
                </c:pt>
                <c:pt idx="250">
                  <c:v>2.4350000000000001</c:v>
                </c:pt>
                <c:pt idx="251">
                  <c:v>2.4470000000000001</c:v>
                </c:pt>
                <c:pt idx="252">
                  <c:v>2.4569999999999999</c:v>
                </c:pt>
                <c:pt idx="253">
                  <c:v>2.464</c:v>
                </c:pt>
                <c:pt idx="254">
                  <c:v>2.4740000000000002</c:v>
                </c:pt>
                <c:pt idx="255">
                  <c:v>2.484</c:v>
                </c:pt>
                <c:pt idx="256">
                  <c:v>2.4929999999999999</c:v>
                </c:pt>
                <c:pt idx="257">
                  <c:v>2.5030000000000001</c:v>
                </c:pt>
                <c:pt idx="258">
                  <c:v>2.512</c:v>
                </c:pt>
                <c:pt idx="259">
                  <c:v>2.5230000000000001</c:v>
                </c:pt>
                <c:pt idx="260">
                  <c:v>2.532</c:v>
                </c:pt>
                <c:pt idx="261">
                  <c:v>2.5409999999999999</c:v>
                </c:pt>
                <c:pt idx="262">
                  <c:v>2.5489999999999999</c:v>
                </c:pt>
                <c:pt idx="263">
                  <c:v>2.5590000000000002</c:v>
                </c:pt>
                <c:pt idx="264">
                  <c:v>2.5680000000000001</c:v>
                </c:pt>
                <c:pt idx="265">
                  <c:v>2.5760000000000001</c:v>
                </c:pt>
                <c:pt idx="266">
                  <c:v>2.585</c:v>
                </c:pt>
                <c:pt idx="267">
                  <c:v>2.5950000000000002</c:v>
                </c:pt>
                <c:pt idx="268">
                  <c:v>2.6040000000000001</c:v>
                </c:pt>
                <c:pt idx="269">
                  <c:v>2.6139999999999999</c:v>
                </c:pt>
                <c:pt idx="270">
                  <c:v>2.6230000000000002</c:v>
                </c:pt>
                <c:pt idx="271">
                  <c:v>2.633</c:v>
                </c:pt>
                <c:pt idx="272">
                  <c:v>2.641</c:v>
                </c:pt>
                <c:pt idx="273">
                  <c:v>2.6469999999999998</c:v>
                </c:pt>
                <c:pt idx="274">
                  <c:v>2.6549999999999998</c:v>
                </c:pt>
                <c:pt idx="275">
                  <c:v>2.6619999999999999</c:v>
                </c:pt>
                <c:pt idx="276">
                  <c:v>2.6739999999999999</c:v>
                </c:pt>
                <c:pt idx="277">
                  <c:v>2.6890000000000001</c:v>
                </c:pt>
                <c:pt idx="278">
                  <c:v>2.7010000000000001</c:v>
                </c:pt>
                <c:pt idx="279">
                  <c:v>2.7170000000000001</c:v>
                </c:pt>
                <c:pt idx="280">
                  <c:v>2.734</c:v>
                </c:pt>
                <c:pt idx="281">
                  <c:v>2.7480000000000002</c:v>
                </c:pt>
                <c:pt idx="282">
                  <c:v>2.7570000000000001</c:v>
                </c:pt>
                <c:pt idx="283">
                  <c:v>2.766</c:v>
                </c:pt>
                <c:pt idx="284">
                  <c:v>2.7749999999999999</c:v>
                </c:pt>
                <c:pt idx="285">
                  <c:v>2.7829999999999999</c:v>
                </c:pt>
                <c:pt idx="286">
                  <c:v>2.7930000000000001</c:v>
                </c:pt>
                <c:pt idx="287">
                  <c:v>2.8029999999999999</c:v>
                </c:pt>
                <c:pt idx="288">
                  <c:v>2.8119999999999998</c:v>
                </c:pt>
                <c:pt idx="289">
                  <c:v>2.8220000000000001</c:v>
                </c:pt>
                <c:pt idx="290">
                  <c:v>2.831</c:v>
                </c:pt>
                <c:pt idx="291">
                  <c:v>2.8410000000000002</c:v>
                </c:pt>
                <c:pt idx="292">
                  <c:v>2.85</c:v>
                </c:pt>
                <c:pt idx="293">
                  <c:v>2.8580000000000001</c:v>
                </c:pt>
                <c:pt idx="294">
                  <c:v>2.8679999999999999</c:v>
                </c:pt>
                <c:pt idx="295">
                  <c:v>2.8769999999999998</c:v>
                </c:pt>
                <c:pt idx="296">
                  <c:v>2.887</c:v>
                </c:pt>
                <c:pt idx="297">
                  <c:v>2.8959999999999999</c:v>
                </c:pt>
                <c:pt idx="298">
                  <c:v>2.9039999999999999</c:v>
                </c:pt>
                <c:pt idx="299">
                  <c:v>2.9140000000000001</c:v>
                </c:pt>
                <c:pt idx="300">
                  <c:v>2.923</c:v>
                </c:pt>
                <c:pt idx="301">
                  <c:v>2.9329999999999998</c:v>
                </c:pt>
                <c:pt idx="302">
                  <c:v>2.9409999999999998</c:v>
                </c:pt>
                <c:pt idx="303">
                  <c:v>2.948</c:v>
                </c:pt>
                <c:pt idx="304">
                  <c:v>2.9550000000000001</c:v>
                </c:pt>
                <c:pt idx="305">
                  <c:v>2.9630000000000001</c:v>
                </c:pt>
                <c:pt idx="306">
                  <c:v>2.9740000000000002</c:v>
                </c:pt>
                <c:pt idx="307">
                  <c:v>2.988</c:v>
                </c:pt>
                <c:pt idx="308">
                  <c:v>3.0019999999999998</c:v>
                </c:pt>
                <c:pt idx="309">
                  <c:v>3.016</c:v>
                </c:pt>
                <c:pt idx="310">
                  <c:v>3.03</c:v>
                </c:pt>
                <c:pt idx="311">
                  <c:v>3.0459999999999998</c:v>
                </c:pt>
                <c:pt idx="312">
                  <c:v>3.0590000000000002</c:v>
                </c:pt>
                <c:pt idx="313">
                  <c:v>3.0680000000000001</c:v>
                </c:pt>
                <c:pt idx="314">
                  <c:v>3.0760000000000001</c:v>
                </c:pt>
                <c:pt idx="315">
                  <c:v>3.0859999999999999</c:v>
                </c:pt>
                <c:pt idx="316">
                  <c:v>3.0950000000000002</c:v>
                </c:pt>
                <c:pt idx="317">
                  <c:v>3.1030000000000002</c:v>
                </c:pt>
                <c:pt idx="318">
                  <c:v>3.1120000000000001</c:v>
                </c:pt>
                <c:pt idx="319">
                  <c:v>3.1219999999999999</c:v>
                </c:pt>
                <c:pt idx="320">
                  <c:v>3.1309999999999998</c:v>
                </c:pt>
                <c:pt idx="321">
                  <c:v>3.14</c:v>
                </c:pt>
                <c:pt idx="322">
                  <c:v>3.15</c:v>
                </c:pt>
                <c:pt idx="323">
                  <c:v>3.1579999999999999</c:v>
                </c:pt>
                <c:pt idx="324">
                  <c:v>3.1680000000000001</c:v>
                </c:pt>
                <c:pt idx="325">
                  <c:v>3.177</c:v>
                </c:pt>
                <c:pt idx="326">
                  <c:v>3.1869999999999998</c:v>
                </c:pt>
                <c:pt idx="327">
                  <c:v>3.1960000000000002</c:v>
                </c:pt>
                <c:pt idx="328">
                  <c:v>3.2040000000000002</c:v>
                </c:pt>
                <c:pt idx="329">
                  <c:v>3.2149999999999999</c:v>
                </c:pt>
                <c:pt idx="330">
                  <c:v>3.2240000000000002</c:v>
                </c:pt>
                <c:pt idx="331">
                  <c:v>3.2330000000000001</c:v>
                </c:pt>
                <c:pt idx="332">
                  <c:v>3.24</c:v>
                </c:pt>
                <c:pt idx="333">
                  <c:v>3.246</c:v>
                </c:pt>
                <c:pt idx="334">
                  <c:v>3.2530000000000001</c:v>
                </c:pt>
                <c:pt idx="335">
                  <c:v>3.262</c:v>
                </c:pt>
                <c:pt idx="336">
                  <c:v>3.274</c:v>
                </c:pt>
                <c:pt idx="337">
                  <c:v>3.2879999999999998</c:v>
                </c:pt>
                <c:pt idx="338">
                  <c:v>3.302</c:v>
                </c:pt>
                <c:pt idx="339">
                  <c:v>3.3159999999999998</c:v>
                </c:pt>
                <c:pt idx="340">
                  <c:v>3.3279999999999998</c:v>
                </c:pt>
                <c:pt idx="341">
                  <c:v>3.3420000000000001</c:v>
                </c:pt>
                <c:pt idx="342">
                  <c:v>3.3559999999999999</c:v>
                </c:pt>
                <c:pt idx="343">
                  <c:v>3.3660000000000001</c:v>
                </c:pt>
                <c:pt idx="344">
                  <c:v>3.3769999999999998</c:v>
                </c:pt>
                <c:pt idx="345">
                  <c:v>3.387</c:v>
                </c:pt>
                <c:pt idx="346">
                  <c:v>3.3959999999999999</c:v>
                </c:pt>
                <c:pt idx="347">
                  <c:v>3.4039999999999999</c:v>
                </c:pt>
                <c:pt idx="348">
                  <c:v>3.4129999999999998</c:v>
                </c:pt>
                <c:pt idx="349">
                  <c:v>3.4220000000000002</c:v>
                </c:pt>
                <c:pt idx="350">
                  <c:v>3.431</c:v>
                </c:pt>
                <c:pt idx="351">
                  <c:v>3.44</c:v>
                </c:pt>
                <c:pt idx="352">
                  <c:v>3.45</c:v>
                </c:pt>
                <c:pt idx="353">
                  <c:v>3.4580000000000002</c:v>
                </c:pt>
                <c:pt idx="354">
                  <c:v>3.468</c:v>
                </c:pt>
                <c:pt idx="355">
                  <c:v>3.4769999999999999</c:v>
                </c:pt>
                <c:pt idx="356">
                  <c:v>3.4860000000000002</c:v>
                </c:pt>
                <c:pt idx="357">
                  <c:v>3.4950000000000001</c:v>
                </c:pt>
                <c:pt idx="358">
                  <c:v>3.504</c:v>
                </c:pt>
                <c:pt idx="359">
                  <c:v>3.512</c:v>
                </c:pt>
                <c:pt idx="360">
                  <c:v>3.52</c:v>
                </c:pt>
                <c:pt idx="361">
                  <c:v>3.528</c:v>
                </c:pt>
                <c:pt idx="362">
                  <c:v>3.5350000000000001</c:v>
                </c:pt>
                <c:pt idx="363">
                  <c:v>3.5419999999999998</c:v>
                </c:pt>
                <c:pt idx="364">
                  <c:v>3.552</c:v>
                </c:pt>
                <c:pt idx="365">
                  <c:v>3.5640000000000001</c:v>
                </c:pt>
                <c:pt idx="366">
                  <c:v>3.58</c:v>
                </c:pt>
                <c:pt idx="367">
                  <c:v>3.5910000000000002</c:v>
                </c:pt>
                <c:pt idx="368">
                  <c:v>3.6040000000000001</c:v>
                </c:pt>
                <c:pt idx="369">
                  <c:v>3.617</c:v>
                </c:pt>
                <c:pt idx="370">
                  <c:v>3.6269999999999998</c:v>
                </c:pt>
                <c:pt idx="371">
                  <c:v>3.64</c:v>
                </c:pt>
                <c:pt idx="372">
                  <c:v>3.65</c:v>
                </c:pt>
                <c:pt idx="373">
                  <c:v>3.661</c:v>
                </c:pt>
                <c:pt idx="374">
                  <c:v>3.6720000000000002</c:v>
                </c:pt>
                <c:pt idx="375">
                  <c:v>3.6829999999999998</c:v>
                </c:pt>
                <c:pt idx="376">
                  <c:v>3.6930000000000001</c:v>
                </c:pt>
                <c:pt idx="377">
                  <c:v>3.7029999999999998</c:v>
                </c:pt>
                <c:pt idx="378">
                  <c:v>3.7120000000000002</c:v>
                </c:pt>
                <c:pt idx="379">
                  <c:v>3.7210000000000001</c:v>
                </c:pt>
                <c:pt idx="380">
                  <c:v>3.73</c:v>
                </c:pt>
                <c:pt idx="381">
                  <c:v>3.7389999999999999</c:v>
                </c:pt>
                <c:pt idx="382">
                  <c:v>3.7469999999999999</c:v>
                </c:pt>
                <c:pt idx="383">
                  <c:v>3.7559999999999998</c:v>
                </c:pt>
                <c:pt idx="384">
                  <c:v>3.7650000000000001</c:v>
                </c:pt>
                <c:pt idx="385">
                  <c:v>3.7730000000000001</c:v>
                </c:pt>
                <c:pt idx="386">
                  <c:v>3.782</c:v>
                </c:pt>
                <c:pt idx="387">
                  <c:v>3.7909999999999999</c:v>
                </c:pt>
                <c:pt idx="388">
                  <c:v>3.8</c:v>
                </c:pt>
                <c:pt idx="389">
                  <c:v>3.8079999999999998</c:v>
                </c:pt>
                <c:pt idx="390">
                  <c:v>3.8170000000000002</c:v>
                </c:pt>
                <c:pt idx="391">
                  <c:v>3.827</c:v>
                </c:pt>
                <c:pt idx="392">
                  <c:v>3.8370000000000002</c:v>
                </c:pt>
                <c:pt idx="393">
                  <c:v>3.8479999999999999</c:v>
                </c:pt>
                <c:pt idx="394">
                  <c:v>3.86</c:v>
                </c:pt>
                <c:pt idx="395">
                  <c:v>3.871</c:v>
                </c:pt>
                <c:pt idx="396">
                  <c:v>3.883</c:v>
                </c:pt>
                <c:pt idx="397">
                  <c:v>3.895</c:v>
                </c:pt>
                <c:pt idx="398">
                  <c:v>3.9049999999999998</c:v>
                </c:pt>
                <c:pt idx="399">
                  <c:v>3.9169999999999998</c:v>
                </c:pt>
                <c:pt idx="400">
                  <c:v>3.927</c:v>
                </c:pt>
                <c:pt idx="401">
                  <c:v>3.9380000000000002</c:v>
                </c:pt>
                <c:pt idx="402">
                  <c:v>3.948</c:v>
                </c:pt>
                <c:pt idx="403">
                  <c:v>3.9590000000000001</c:v>
                </c:pt>
                <c:pt idx="404">
                  <c:v>3.9689999999999999</c:v>
                </c:pt>
                <c:pt idx="405">
                  <c:v>3.9790000000000001</c:v>
                </c:pt>
                <c:pt idx="406">
                  <c:v>3.9889999999999999</c:v>
                </c:pt>
                <c:pt idx="407">
                  <c:v>3.9980000000000002</c:v>
                </c:pt>
                <c:pt idx="408">
                  <c:v>4.0069999999999997</c:v>
                </c:pt>
                <c:pt idx="409">
                  <c:v>4.016</c:v>
                </c:pt>
                <c:pt idx="410">
                  <c:v>4.0250000000000004</c:v>
                </c:pt>
                <c:pt idx="411">
                  <c:v>4.0359999999999996</c:v>
                </c:pt>
                <c:pt idx="412">
                  <c:v>4.0439999999999996</c:v>
                </c:pt>
                <c:pt idx="413">
                  <c:v>4.0519999999999996</c:v>
                </c:pt>
                <c:pt idx="414">
                  <c:v>4.0609999999999999</c:v>
                </c:pt>
                <c:pt idx="415">
                  <c:v>4.07</c:v>
                </c:pt>
                <c:pt idx="416">
                  <c:v>4.08</c:v>
                </c:pt>
                <c:pt idx="417">
                  <c:v>4.0890000000000004</c:v>
                </c:pt>
                <c:pt idx="418">
                  <c:v>4.0979999999999999</c:v>
                </c:pt>
                <c:pt idx="419">
                  <c:v>4.1079999999999997</c:v>
                </c:pt>
                <c:pt idx="420">
                  <c:v>4.1189999999999998</c:v>
                </c:pt>
                <c:pt idx="421">
                  <c:v>4.1189999999999998</c:v>
                </c:pt>
              </c:numCache>
            </c:numRef>
          </c:xVal>
          <c:yVal>
            <c:numRef>
              <c:f>Foglio1!$B$4:$B$425</c:f>
              <c:numCache>
                <c:formatCode>General</c:formatCode>
                <c:ptCount val="422"/>
                <c:pt idx="0">
                  <c:v>-3.6979199999999999E-3</c:v>
                </c:pt>
                <c:pt idx="1">
                  <c:v>-2.4187200000000001E-3</c:v>
                </c:pt>
                <c:pt idx="2">
                  <c:v>3.6352799999999998E-3</c:v>
                </c:pt>
                <c:pt idx="3">
                  <c:v>1.1923680000000001E-2</c:v>
                </c:pt>
                <c:pt idx="4">
                  <c:v>2.0387280000000001E-2</c:v>
                </c:pt>
                <c:pt idx="5">
                  <c:v>2.7159119999999998E-2</c:v>
                </c:pt>
                <c:pt idx="6">
                  <c:v>3.0795119999999999E-2</c:v>
                </c:pt>
                <c:pt idx="7">
                  <c:v>3.0846720000000001E-2</c:v>
                </c:pt>
                <c:pt idx="8">
                  <c:v>2.75304E-2</c:v>
                </c:pt>
                <c:pt idx="9">
                  <c:v>2.167608E-2</c:v>
                </c:pt>
                <c:pt idx="10">
                  <c:v>1.5226079999999999E-2</c:v>
                </c:pt>
                <c:pt idx="11">
                  <c:v>1.060344E-2</c:v>
                </c:pt>
                <c:pt idx="12">
                  <c:v>8.9431200000000006E-3</c:v>
                </c:pt>
                <c:pt idx="13">
                  <c:v>9.7132799999999995E-3</c:v>
                </c:pt>
                <c:pt idx="14">
                  <c:v>1.143576E-2</c:v>
                </c:pt>
                <c:pt idx="15">
                  <c:v>1.256112E-2</c:v>
                </c:pt>
                <c:pt idx="16">
                  <c:v>1.2558959999999999E-2</c:v>
                </c:pt>
                <c:pt idx="17">
                  <c:v>1.1757119999999999E-2</c:v>
                </c:pt>
                <c:pt idx="18">
                  <c:v>1.036392E-2</c:v>
                </c:pt>
                <c:pt idx="19">
                  <c:v>8.6692799999999997E-3</c:v>
                </c:pt>
                <c:pt idx="20">
                  <c:v>8.0548800000000004E-3</c:v>
                </c:pt>
                <c:pt idx="21">
                  <c:v>9.8942400000000003E-3</c:v>
                </c:pt>
                <c:pt idx="22">
                  <c:v>1.277376E-2</c:v>
                </c:pt>
                <c:pt idx="23">
                  <c:v>1.377216E-2</c:v>
                </c:pt>
                <c:pt idx="24">
                  <c:v>1.226496E-2</c:v>
                </c:pt>
                <c:pt idx="25">
                  <c:v>9.7420800000000002E-3</c:v>
                </c:pt>
                <c:pt idx="26">
                  <c:v>7.7992799999999996E-3</c:v>
                </c:pt>
                <c:pt idx="27">
                  <c:v>7.6404000000000003E-3</c:v>
                </c:pt>
                <c:pt idx="28">
                  <c:v>9.7502400000000003E-3</c:v>
                </c:pt>
                <c:pt idx="29">
                  <c:v>1.3588080000000001E-2</c:v>
                </c:pt>
                <c:pt idx="30">
                  <c:v>1.7915759999999999E-2</c:v>
                </c:pt>
                <c:pt idx="31">
                  <c:v>2.139624E-2</c:v>
                </c:pt>
                <c:pt idx="32">
                  <c:v>2.3189520000000002E-2</c:v>
                </c:pt>
                <c:pt idx="33">
                  <c:v>2.350752E-2</c:v>
                </c:pt>
                <c:pt idx="34">
                  <c:v>2.3670239999999999E-2</c:v>
                </c:pt>
                <c:pt idx="35">
                  <c:v>2.5033679999999999E-2</c:v>
                </c:pt>
                <c:pt idx="36">
                  <c:v>2.728848E-2</c:v>
                </c:pt>
                <c:pt idx="37">
                  <c:v>2.8245360000000001E-2</c:v>
                </c:pt>
                <c:pt idx="38">
                  <c:v>2.5716960000000001E-2</c:v>
                </c:pt>
                <c:pt idx="39">
                  <c:v>1.9471680000000002E-2</c:v>
                </c:pt>
                <c:pt idx="40">
                  <c:v>1.209E-2</c:v>
                </c:pt>
                <c:pt idx="41">
                  <c:v>7.7011199999999997E-3</c:v>
                </c:pt>
                <c:pt idx="42">
                  <c:v>8.4880800000000003E-3</c:v>
                </c:pt>
                <c:pt idx="43">
                  <c:v>1.28232E-2</c:v>
                </c:pt>
                <c:pt idx="44">
                  <c:v>1.7333520000000002E-2</c:v>
                </c:pt>
                <c:pt idx="45">
                  <c:v>2.009184E-2</c:v>
                </c:pt>
                <c:pt idx="46">
                  <c:v>2.1560880000000001E-2</c:v>
                </c:pt>
                <c:pt idx="47">
                  <c:v>2.304264E-2</c:v>
                </c:pt>
                <c:pt idx="48">
                  <c:v>2.511888E-2</c:v>
                </c:pt>
                <c:pt idx="49">
                  <c:v>2.761752E-2</c:v>
                </c:pt>
                <c:pt idx="50">
                  <c:v>3.0180720000000001E-2</c:v>
                </c:pt>
                <c:pt idx="51">
                  <c:v>3.2438399999999999E-2</c:v>
                </c:pt>
                <c:pt idx="52">
                  <c:v>3.4002959999999999E-2</c:v>
                </c:pt>
                <c:pt idx="53">
                  <c:v>3.4744079999999997E-2</c:v>
                </c:pt>
                <c:pt idx="54">
                  <c:v>3.5065680000000002E-2</c:v>
                </c:pt>
                <c:pt idx="55">
                  <c:v>3.5806560000000001E-2</c:v>
                </c:pt>
                <c:pt idx="56">
                  <c:v>3.742272E-2</c:v>
                </c:pt>
                <c:pt idx="57">
                  <c:v>3.9205440000000001E-2</c:v>
                </c:pt>
                <c:pt idx="58">
                  <c:v>4.0092959999999997E-2</c:v>
                </c:pt>
                <c:pt idx="59">
                  <c:v>3.977232E-2</c:v>
                </c:pt>
                <c:pt idx="60">
                  <c:v>3.8616480000000002E-2</c:v>
                </c:pt>
                <c:pt idx="61">
                  <c:v>3.7421040000000003E-2</c:v>
                </c:pt>
                <c:pt idx="62">
                  <c:v>3.7231439999999998E-2</c:v>
                </c:pt>
                <c:pt idx="63">
                  <c:v>3.8952960000000002E-2</c:v>
                </c:pt>
                <c:pt idx="64">
                  <c:v>4.2318000000000001E-2</c:v>
                </c:pt>
                <c:pt idx="65">
                  <c:v>4.5018959999999997E-2</c:v>
                </c:pt>
                <c:pt idx="66">
                  <c:v>4.4148479999999997E-2</c:v>
                </c:pt>
                <c:pt idx="67">
                  <c:v>3.8783039999999998E-2</c:v>
                </c:pt>
                <c:pt idx="68">
                  <c:v>3.0564480000000002E-2</c:v>
                </c:pt>
                <c:pt idx="69">
                  <c:v>2.2752959999999999E-2</c:v>
                </c:pt>
                <c:pt idx="70">
                  <c:v>1.9066320000000001E-2</c:v>
                </c:pt>
                <c:pt idx="71">
                  <c:v>2.121528E-2</c:v>
                </c:pt>
                <c:pt idx="72">
                  <c:v>2.7088319999999999E-2</c:v>
                </c:pt>
                <c:pt idx="73">
                  <c:v>3.2825519999999997E-2</c:v>
                </c:pt>
                <c:pt idx="74">
                  <c:v>3.6126720000000001E-2</c:v>
                </c:pt>
                <c:pt idx="75">
                  <c:v>3.71376E-2</c:v>
                </c:pt>
                <c:pt idx="76">
                  <c:v>3.7345440000000001E-2</c:v>
                </c:pt>
                <c:pt idx="77">
                  <c:v>3.8189279999999999E-2</c:v>
                </c:pt>
                <c:pt idx="78">
                  <c:v>4.0246560000000001E-2</c:v>
                </c:pt>
                <c:pt idx="79">
                  <c:v>4.2945120000000003E-2</c:v>
                </c:pt>
                <c:pt idx="80">
                  <c:v>4.5269520000000001E-2</c:v>
                </c:pt>
                <c:pt idx="81">
                  <c:v>4.7045040000000003E-2</c:v>
                </c:pt>
                <c:pt idx="82">
                  <c:v>4.8589680000000003E-2</c:v>
                </c:pt>
                <c:pt idx="83">
                  <c:v>4.9704239999999997E-2</c:v>
                </c:pt>
                <c:pt idx="84">
                  <c:v>5.0213279999999999E-2</c:v>
                </c:pt>
                <c:pt idx="85">
                  <c:v>5.0480160000000003E-2</c:v>
                </c:pt>
                <c:pt idx="86">
                  <c:v>5.0755679999999997E-2</c:v>
                </c:pt>
                <c:pt idx="87">
                  <c:v>5.0877600000000002E-2</c:v>
                </c:pt>
                <c:pt idx="88">
                  <c:v>5.0719439999999998E-2</c:v>
                </c:pt>
                <c:pt idx="89">
                  <c:v>5.0105520000000001E-2</c:v>
                </c:pt>
                <c:pt idx="90">
                  <c:v>4.8804960000000001E-2</c:v>
                </c:pt>
                <c:pt idx="91">
                  <c:v>4.7697839999999998E-2</c:v>
                </c:pt>
                <c:pt idx="92">
                  <c:v>4.8755279999999998E-2</c:v>
                </c:pt>
                <c:pt idx="93">
                  <c:v>5.263752E-2</c:v>
                </c:pt>
                <c:pt idx="94">
                  <c:v>5.7202080000000002E-2</c:v>
                </c:pt>
                <c:pt idx="95">
                  <c:v>5.9072159999999999E-2</c:v>
                </c:pt>
                <c:pt idx="96">
                  <c:v>5.6122079999999998E-2</c:v>
                </c:pt>
                <c:pt idx="97">
                  <c:v>4.877592E-2</c:v>
                </c:pt>
                <c:pt idx="98">
                  <c:v>4.0081440000000003E-2</c:v>
                </c:pt>
                <c:pt idx="99">
                  <c:v>3.4342320000000003E-2</c:v>
                </c:pt>
                <c:pt idx="100">
                  <c:v>3.4324800000000003E-2</c:v>
                </c:pt>
                <c:pt idx="101">
                  <c:v>3.892632E-2</c:v>
                </c:pt>
                <c:pt idx="102">
                  <c:v>4.4290320000000001E-2</c:v>
                </c:pt>
                <c:pt idx="103">
                  <c:v>4.7605920000000003E-2</c:v>
                </c:pt>
                <c:pt idx="104">
                  <c:v>4.8825599999999997E-2</c:v>
                </c:pt>
                <c:pt idx="105">
                  <c:v>4.9315440000000002E-2</c:v>
                </c:pt>
                <c:pt idx="106">
                  <c:v>5.0247119999999999E-2</c:v>
                </c:pt>
                <c:pt idx="107">
                  <c:v>5.1841440000000003E-2</c:v>
                </c:pt>
                <c:pt idx="108">
                  <c:v>5.349048E-2</c:v>
                </c:pt>
                <c:pt idx="109">
                  <c:v>5.4527279999999997E-2</c:v>
                </c:pt>
                <c:pt idx="110">
                  <c:v>5.514264E-2</c:v>
                </c:pt>
                <c:pt idx="111">
                  <c:v>5.6559360000000003E-2</c:v>
                </c:pt>
                <c:pt idx="112">
                  <c:v>5.9315039999999999E-2</c:v>
                </c:pt>
                <c:pt idx="113">
                  <c:v>6.2252160000000001E-2</c:v>
                </c:pt>
                <c:pt idx="114">
                  <c:v>6.4375680000000005E-2</c:v>
                </c:pt>
                <c:pt idx="115">
                  <c:v>6.5956319999999999E-2</c:v>
                </c:pt>
                <c:pt idx="116">
                  <c:v>6.7319519999999994E-2</c:v>
                </c:pt>
                <c:pt idx="117">
                  <c:v>6.8025360000000007E-2</c:v>
                </c:pt>
                <c:pt idx="118">
                  <c:v>6.73956E-2</c:v>
                </c:pt>
                <c:pt idx="119">
                  <c:v>6.5446799999999999E-2</c:v>
                </c:pt>
                <c:pt idx="120">
                  <c:v>6.3437519999999997E-2</c:v>
                </c:pt>
                <c:pt idx="121">
                  <c:v>6.3234239999999997E-2</c:v>
                </c:pt>
                <c:pt idx="122">
                  <c:v>6.5488320000000003E-2</c:v>
                </c:pt>
                <c:pt idx="123">
                  <c:v>6.8810159999999995E-2</c:v>
                </c:pt>
                <c:pt idx="124">
                  <c:v>7.0972800000000003E-2</c:v>
                </c:pt>
                <c:pt idx="125">
                  <c:v>7.0262400000000003E-2</c:v>
                </c:pt>
                <c:pt idx="126">
                  <c:v>6.6041760000000005E-2</c:v>
                </c:pt>
                <c:pt idx="127">
                  <c:v>5.8976880000000002E-2</c:v>
                </c:pt>
                <c:pt idx="128">
                  <c:v>5.1424320000000003E-2</c:v>
                </c:pt>
                <c:pt idx="129">
                  <c:v>4.7079839999999998E-2</c:v>
                </c:pt>
                <c:pt idx="130">
                  <c:v>4.8239520000000001E-2</c:v>
                </c:pt>
                <c:pt idx="131">
                  <c:v>5.35092E-2</c:v>
                </c:pt>
                <c:pt idx="132">
                  <c:v>5.961048E-2</c:v>
                </c:pt>
                <c:pt idx="133">
                  <c:v>6.4320959999999996E-2</c:v>
                </c:pt>
                <c:pt idx="134">
                  <c:v>6.6949679999999998E-2</c:v>
                </c:pt>
                <c:pt idx="135">
                  <c:v>6.7799280000000003E-2</c:v>
                </c:pt>
                <c:pt idx="136">
                  <c:v>6.7844399999999999E-2</c:v>
                </c:pt>
                <c:pt idx="137">
                  <c:v>6.805224E-2</c:v>
                </c:pt>
                <c:pt idx="138">
                  <c:v>6.8969520000000006E-2</c:v>
                </c:pt>
                <c:pt idx="139">
                  <c:v>7.0752239999999994E-2</c:v>
                </c:pt>
                <c:pt idx="140">
                  <c:v>7.2986640000000005E-2</c:v>
                </c:pt>
                <c:pt idx="141">
                  <c:v>7.4855039999999998E-2</c:v>
                </c:pt>
                <c:pt idx="142">
                  <c:v>7.5852959999999997E-2</c:v>
                </c:pt>
                <c:pt idx="143">
                  <c:v>7.6262880000000005E-2</c:v>
                </c:pt>
                <c:pt idx="144">
                  <c:v>7.6857599999999998E-2</c:v>
                </c:pt>
                <c:pt idx="145">
                  <c:v>7.8001920000000002E-2</c:v>
                </c:pt>
                <c:pt idx="146">
                  <c:v>7.9153200000000007E-2</c:v>
                </c:pt>
                <c:pt idx="147">
                  <c:v>7.9415520000000003E-2</c:v>
                </c:pt>
                <c:pt idx="148">
                  <c:v>7.8623040000000005E-2</c:v>
                </c:pt>
                <c:pt idx="149">
                  <c:v>7.762848E-2</c:v>
                </c:pt>
                <c:pt idx="150">
                  <c:v>7.7460479999999998E-2</c:v>
                </c:pt>
                <c:pt idx="151">
                  <c:v>7.8648960000000004E-2</c:v>
                </c:pt>
                <c:pt idx="152">
                  <c:v>8.0990640000000003E-2</c:v>
                </c:pt>
                <c:pt idx="153">
                  <c:v>8.3605680000000002E-2</c:v>
                </c:pt>
                <c:pt idx="154">
                  <c:v>8.5357680000000005E-2</c:v>
                </c:pt>
                <c:pt idx="155">
                  <c:v>8.4877919999999996E-2</c:v>
                </c:pt>
                <c:pt idx="156">
                  <c:v>8.0925839999999999E-2</c:v>
                </c:pt>
                <c:pt idx="157">
                  <c:v>7.3919040000000005E-2</c:v>
                </c:pt>
                <c:pt idx="158">
                  <c:v>6.684408E-2</c:v>
                </c:pt>
                <c:pt idx="159">
                  <c:v>6.3618960000000002E-2</c:v>
                </c:pt>
                <c:pt idx="160">
                  <c:v>6.5761440000000004E-2</c:v>
                </c:pt>
                <c:pt idx="161">
                  <c:v>7.1142720000000007E-2</c:v>
                </c:pt>
                <c:pt idx="162">
                  <c:v>7.6450799999999999E-2</c:v>
                </c:pt>
                <c:pt idx="163">
                  <c:v>7.9900319999999997E-2</c:v>
                </c:pt>
                <c:pt idx="164">
                  <c:v>8.1540719999999997E-2</c:v>
                </c:pt>
                <c:pt idx="165">
                  <c:v>8.2281359999999998E-2</c:v>
                </c:pt>
                <c:pt idx="166">
                  <c:v>8.3013600000000007E-2</c:v>
                </c:pt>
                <c:pt idx="167">
                  <c:v>8.424384E-2</c:v>
                </c:pt>
                <c:pt idx="168">
                  <c:v>8.6023920000000004E-2</c:v>
                </c:pt>
                <c:pt idx="169">
                  <c:v>8.8032719999999995E-2</c:v>
                </c:pt>
                <c:pt idx="170">
                  <c:v>9.0046080000000001E-2</c:v>
                </c:pt>
                <c:pt idx="171">
                  <c:v>9.1997040000000002E-2</c:v>
                </c:pt>
                <c:pt idx="172">
                  <c:v>9.3543600000000005E-2</c:v>
                </c:pt>
                <c:pt idx="173">
                  <c:v>9.4486559999999997E-2</c:v>
                </c:pt>
                <c:pt idx="174">
                  <c:v>9.5307600000000006E-2</c:v>
                </c:pt>
                <c:pt idx="175">
                  <c:v>9.6529920000000005E-2</c:v>
                </c:pt>
                <c:pt idx="176">
                  <c:v>9.7859280000000007E-2</c:v>
                </c:pt>
                <c:pt idx="177">
                  <c:v>9.8441760000000003E-2</c:v>
                </c:pt>
                <c:pt idx="178">
                  <c:v>9.7929119999999995E-2</c:v>
                </c:pt>
                <c:pt idx="179">
                  <c:v>9.689064E-2</c:v>
                </c:pt>
                <c:pt idx="180">
                  <c:v>9.6503279999999997E-2</c:v>
                </c:pt>
                <c:pt idx="181">
                  <c:v>9.8018159999999993E-2</c:v>
                </c:pt>
                <c:pt idx="182">
                  <c:v>0.10130328</c:v>
                </c:pt>
                <c:pt idx="183">
                  <c:v>0.10408992</c:v>
                </c:pt>
                <c:pt idx="184">
                  <c:v>0.10396176</c:v>
                </c:pt>
                <c:pt idx="185">
                  <c:v>0.1004496</c:v>
                </c:pt>
                <c:pt idx="186">
                  <c:v>9.4738799999999998E-2</c:v>
                </c:pt>
                <c:pt idx="187">
                  <c:v>8.8350479999999995E-2</c:v>
                </c:pt>
                <c:pt idx="188">
                  <c:v>8.2978079999999996E-2</c:v>
                </c:pt>
                <c:pt idx="189">
                  <c:v>8.1007919999999997E-2</c:v>
                </c:pt>
                <c:pt idx="190">
                  <c:v>8.3941680000000005E-2</c:v>
                </c:pt>
                <c:pt idx="191">
                  <c:v>9.0231119999999998E-2</c:v>
                </c:pt>
                <c:pt idx="192">
                  <c:v>9.6609840000000002E-2</c:v>
                </c:pt>
                <c:pt idx="193">
                  <c:v>0.10099536000000001</c:v>
                </c:pt>
                <c:pt idx="194">
                  <c:v>0.10318919999999999</c:v>
                </c:pt>
                <c:pt idx="195">
                  <c:v>0.10408632</c:v>
                </c:pt>
                <c:pt idx="196">
                  <c:v>0.10482168</c:v>
                </c:pt>
                <c:pt idx="197">
                  <c:v>0.10590168</c:v>
                </c:pt>
                <c:pt idx="198">
                  <c:v>0.10722048000000001</c:v>
                </c:pt>
                <c:pt idx="199">
                  <c:v>0.10884888</c:v>
                </c:pt>
                <c:pt idx="200">
                  <c:v>0.11106624</c:v>
                </c:pt>
                <c:pt idx="201">
                  <c:v>0.11377992000000001</c:v>
                </c:pt>
                <c:pt idx="202">
                  <c:v>0.11618136</c:v>
                </c:pt>
                <c:pt idx="203">
                  <c:v>0.11711928000000001</c:v>
                </c:pt>
                <c:pt idx="204">
                  <c:v>0.11646239999999999</c:v>
                </c:pt>
                <c:pt idx="205">
                  <c:v>0.11583984</c:v>
                </c:pt>
                <c:pt idx="206">
                  <c:v>0.11675088</c:v>
                </c:pt>
                <c:pt idx="207">
                  <c:v>0.1184424</c:v>
                </c:pt>
                <c:pt idx="208">
                  <c:v>0.11933232000000001</c:v>
                </c:pt>
                <c:pt idx="209">
                  <c:v>0.11945976</c:v>
                </c:pt>
                <c:pt idx="210">
                  <c:v>0.12006600000000001</c:v>
                </c:pt>
                <c:pt idx="211">
                  <c:v>0.12175416</c:v>
                </c:pt>
                <c:pt idx="212">
                  <c:v>0.12370391999999999</c:v>
                </c:pt>
                <c:pt idx="213">
                  <c:v>0.12464304</c:v>
                </c:pt>
                <c:pt idx="214">
                  <c:v>0.12432120000000001</c:v>
                </c:pt>
                <c:pt idx="215">
                  <c:v>0.12304608</c:v>
                </c:pt>
                <c:pt idx="216">
                  <c:v>0.12045768</c:v>
                </c:pt>
                <c:pt idx="217">
                  <c:v>0.11629032</c:v>
                </c:pt>
                <c:pt idx="218">
                  <c:v>0.1118976</c:v>
                </c:pt>
                <c:pt idx="219">
                  <c:v>0.11005416</c:v>
                </c:pt>
                <c:pt idx="220">
                  <c:v>0.11275151999999999</c:v>
                </c:pt>
                <c:pt idx="221">
                  <c:v>0.11894664000000001</c:v>
                </c:pt>
                <c:pt idx="222">
                  <c:v>0.12513192000000001</c:v>
                </c:pt>
                <c:pt idx="223">
                  <c:v>0.12855552000000001</c:v>
                </c:pt>
                <c:pt idx="224">
                  <c:v>0.12934344</c:v>
                </c:pt>
                <c:pt idx="225">
                  <c:v>0.12941520000000001</c:v>
                </c:pt>
                <c:pt idx="226">
                  <c:v>0.13018247999999999</c:v>
                </c:pt>
                <c:pt idx="227">
                  <c:v>0.13177248</c:v>
                </c:pt>
                <c:pt idx="228">
                  <c:v>0.13392144</c:v>
                </c:pt>
                <c:pt idx="229">
                  <c:v>0.13668168</c:v>
                </c:pt>
                <c:pt idx="230">
                  <c:v>0.13997952</c:v>
                </c:pt>
                <c:pt idx="231">
                  <c:v>0.14328479999999999</c:v>
                </c:pt>
                <c:pt idx="232">
                  <c:v>0.14620871999999999</c:v>
                </c:pt>
                <c:pt idx="233">
                  <c:v>0.14880072</c:v>
                </c:pt>
                <c:pt idx="234">
                  <c:v>0.15107112</c:v>
                </c:pt>
                <c:pt idx="235">
                  <c:v>0.15275568</c:v>
                </c:pt>
                <c:pt idx="236">
                  <c:v>0.15366552</c:v>
                </c:pt>
                <c:pt idx="237">
                  <c:v>0.15401303999999999</c:v>
                </c:pt>
                <c:pt idx="238">
                  <c:v>0.15420623999999999</c:v>
                </c:pt>
                <c:pt idx="239">
                  <c:v>0.15467880000000001</c:v>
                </c:pt>
                <c:pt idx="240">
                  <c:v>0.15611543999999999</c:v>
                </c:pt>
                <c:pt idx="241">
                  <c:v>0.15889632000000001</c:v>
                </c:pt>
                <c:pt idx="242">
                  <c:v>0.1621716</c:v>
                </c:pt>
                <c:pt idx="243">
                  <c:v>0.16435152</c:v>
                </c:pt>
                <c:pt idx="244">
                  <c:v>0.16442496000000001</c:v>
                </c:pt>
                <c:pt idx="245">
                  <c:v>0.16262351999999999</c:v>
                </c:pt>
                <c:pt idx="246">
                  <c:v>0.15986591999999999</c:v>
                </c:pt>
                <c:pt idx="247">
                  <c:v>0.15660408000000001</c:v>
                </c:pt>
                <c:pt idx="248">
                  <c:v>0.15314639999999999</c:v>
                </c:pt>
                <c:pt idx="249">
                  <c:v>0.15101376</c:v>
                </c:pt>
                <c:pt idx="250">
                  <c:v>0.15221663999999999</c:v>
                </c:pt>
                <c:pt idx="251">
                  <c:v>0.1569564</c:v>
                </c:pt>
                <c:pt idx="252">
                  <c:v>0.16326840000000001</c:v>
                </c:pt>
                <c:pt idx="253">
                  <c:v>0.16894728000000001</c:v>
                </c:pt>
                <c:pt idx="254">
                  <c:v>0.17298816</c:v>
                </c:pt>
                <c:pt idx="255">
                  <c:v>0.17551127999999999</c:v>
                </c:pt>
                <c:pt idx="256">
                  <c:v>0.17715264</c:v>
                </c:pt>
                <c:pt idx="257">
                  <c:v>0.17865191999999999</c:v>
                </c:pt>
                <c:pt idx="258">
                  <c:v>0.18074544000000001</c:v>
                </c:pt>
                <c:pt idx="259">
                  <c:v>0.18380759999999999</c:v>
                </c:pt>
                <c:pt idx="260">
                  <c:v>0.18743831999999999</c:v>
                </c:pt>
                <c:pt idx="261">
                  <c:v>0.19084847999999999</c:v>
                </c:pt>
                <c:pt idx="262">
                  <c:v>0.19361951999999999</c:v>
                </c:pt>
                <c:pt idx="263">
                  <c:v>0.19586687999999999</c:v>
                </c:pt>
                <c:pt idx="264">
                  <c:v>0.19775592</c:v>
                </c:pt>
                <c:pt idx="265">
                  <c:v>0.19938336000000001</c:v>
                </c:pt>
                <c:pt idx="266">
                  <c:v>0.20105352000000001</c:v>
                </c:pt>
                <c:pt idx="267">
                  <c:v>0.2028672</c:v>
                </c:pt>
                <c:pt idx="268">
                  <c:v>0.20439599999999999</c:v>
                </c:pt>
                <c:pt idx="269">
                  <c:v>0.2053644</c:v>
                </c:pt>
                <c:pt idx="270">
                  <c:v>0.20645591999999999</c:v>
                </c:pt>
                <c:pt idx="271">
                  <c:v>0.20894831999999999</c:v>
                </c:pt>
                <c:pt idx="272">
                  <c:v>0.21317520000000001</c:v>
                </c:pt>
                <c:pt idx="273">
                  <c:v>0.21801551999999999</c:v>
                </c:pt>
                <c:pt idx="274">
                  <c:v>0.22193831999999999</c:v>
                </c:pt>
                <c:pt idx="275">
                  <c:v>0.22362936</c:v>
                </c:pt>
                <c:pt idx="276">
                  <c:v>0.22242935999999999</c:v>
                </c:pt>
                <c:pt idx="277">
                  <c:v>0.21918192</c:v>
                </c:pt>
                <c:pt idx="278">
                  <c:v>0.21590831999999999</c:v>
                </c:pt>
                <c:pt idx="279">
                  <c:v>0.21449615999999999</c:v>
                </c:pt>
                <c:pt idx="280">
                  <c:v>0.21626567999999999</c:v>
                </c:pt>
                <c:pt idx="281">
                  <c:v>0.22169520000000001</c:v>
                </c:pt>
                <c:pt idx="282">
                  <c:v>0.22958039999999999</c:v>
                </c:pt>
                <c:pt idx="283">
                  <c:v>0.23747112000000001</c:v>
                </c:pt>
                <c:pt idx="284">
                  <c:v>0.24337271999999999</c:v>
                </c:pt>
                <c:pt idx="285">
                  <c:v>0.24682248000000001</c:v>
                </c:pt>
                <c:pt idx="286">
                  <c:v>0.24882431999999999</c:v>
                </c:pt>
                <c:pt idx="287">
                  <c:v>0.25081367999999998</c:v>
                </c:pt>
                <c:pt idx="288">
                  <c:v>0.25368935999999997</c:v>
                </c:pt>
                <c:pt idx="289">
                  <c:v>0.25762656</c:v>
                </c:pt>
                <c:pt idx="290">
                  <c:v>0.26213207999999999</c:v>
                </c:pt>
                <c:pt idx="291">
                  <c:v>0.26640744</c:v>
                </c:pt>
                <c:pt idx="292">
                  <c:v>0.27011375999999998</c:v>
                </c:pt>
                <c:pt idx="293">
                  <c:v>0.27367703999999998</c:v>
                </c:pt>
                <c:pt idx="294">
                  <c:v>0.27776087999999999</c:v>
                </c:pt>
                <c:pt idx="295">
                  <c:v>0.28259255999999999</c:v>
                </c:pt>
                <c:pt idx="296">
                  <c:v>0.28757976000000002</c:v>
                </c:pt>
                <c:pt idx="297">
                  <c:v>0.29162616000000002</c:v>
                </c:pt>
                <c:pt idx="298">
                  <c:v>0.29432784000000001</c:v>
                </c:pt>
                <c:pt idx="299">
                  <c:v>0.29647847999999999</c:v>
                </c:pt>
                <c:pt idx="300">
                  <c:v>0.29927952000000002</c:v>
                </c:pt>
                <c:pt idx="301">
                  <c:v>0.30350832</c:v>
                </c:pt>
                <c:pt idx="302">
                  <c:v>0.30887039999999999</c:v>
                </c:pt>
                <c:pt idx="303">
                  <c:v>0.31378679999999998</c:v>
                </c:pt>
                <c:pt idx="304">
                  <c:v>0.31630079999999999</c:v>
                </c:pt>
                <c:pt idx="305">
                  <c:v>0.31582751999999997</c:v>
                </c:pt>
                <c:pt idx="306">
                  <c:v>0.31430256000000001</c:v>
                </c:pt>
                <c:pt idx="307">
                  <c:v>0.31471440000000001</c:v>
                </c:pt>
                <c:pt idx="308">
                  <c:v>0.31820159999999997</c:v>
                </c:pt>
                <c:pt idx="309">
                  <c:v>0.32362079999999999</c:v>
                </c:pt>
                <c:pt idx="310">
                  <c:v>0.32978975999999999</c:v>
                </c:pt>
                <c:pt idx="311">
                  <c:v>0.33684624000000002</c:v>
                </c:pt>
                <c:pt idx="312">
                  <c:v>0.34525296</c:v>
                </c:pt>
                <c:pt idx="313">
                  <c:v>0.35454432000000002</c:v>
                </c:pt>
                <c:pt idx="314">
                  <c:v>0.36352943999999998</c:v>
                </c:pt>
                <c:pt idx="315">
                  <c:v>0.37120199999999998</c:v>
                </c:pt>
                <c:pt idx="316">
                  <c:v>0.37731959999999998</c:v>
                </c:pt>
                <c:pt idx="317">
                  <c:v>0.38251200000000002</c:v>
                </c:pt>
                <c:pt idx="318">
                  <c:v>0.38782823999999999</c:v>
                </c:pt>
                <c:pt idx="319">
                  <c:v>0.39395567999999997</c:v>
                </c:pt>
                <c:pt idx="320">
                  <c:v>0.40080023999999997</c:v>
                </c:pt>
                <c:pt idx="321">
                  <c:v>0.40773648000000001</c:v>
                </c:pt>
                <c:pt idx="322">
                  <c:v>0.41438976</c:v>
                </c:pt>
                <c:pt idx="323">
                  <c:v>0.42100680000000001</c:v>
                </c:pt>
                <c:pt idx="324">
                  <c:v>0.42786336000000003</c:v>
                </c:pt>
                <c:pt idx="325">
                  <c:v>0.43498056000000002</c:v>
                </c:pt>
                <c:pt idx="326">
                  <c:v>0.44222855999999999</c:v>
                </c:pt>
                <c:pt idx="327">
                  <c:v>0.44906543999999998</c:v>
                </c:pt>
                <c:pt idx="328">
                  <c:v>0.45484703999999998</c:v>
                </c:pt>
                <c:pt idx="329">
                  <c:v>0.45963527999999998</c:v>
                </c:pt>
                <c:pt idx="330">
                  <c:v>0.46428912</c:v>
                </c:pt>
                <c:pt idx="331">
                  <c:v>0.46986744000000003</c:v>
                </c:pt>
                <c:pt idx="332">
                  <c:v>0.47689920000000002</c:v>
                </c:pt>
                <c:pt idx="333">
                  <c:v>0.48478391999999998</c:v>
                </c:pt>
                <c:pt idx="334">
                  <c:v>0.49237367999999998</c:v>
                </c:pt>
                <c:pt idx="335">
                  <c:v>0.49954056000000002</c:v>
                </c:pt>
                <c:pt idx="336">
                  <c:v>0.50704727999999999</c:v>
                </c:pt>
                <c:pt idx="337">
                  <c:v>0.51527856000000005</c:v>
                </c:pt>
                <c:pt idx="338">
                  <c:v>0.52440719999999996</c:v>
                </c:pt>
                <c:pt idx="339">
                  <c:v>0.53484816000000002</c:v>
                </c:pt>
                <c:pt idx="340">
                  <c:v>0.54676272000000004</c:v>
                </c:pt>
                <c:pt idx="341">
                  <c:v>0.55984224000000005</c:v>
                </c:pt>
                <c:pt idx="342">
                  <c:v>0.57375359999999997</c:v>
                </c:pt>
                <c:pt idx="343">
                  <c:v>0.58817591999999996</c:v>
                </c:pt>
                <c:pt idx="344">
                  <c:v>0.60243071999999998</c:v>
                </c:pt>
                <c:pt idx="345">
                  <c:v>0.61563480000000004</c:v>
                </c:pt>
                <c:pt idx="346">
                  <c:v>0.62725368000000004</c:v>
                </c:pt>
                <c:pt idx="347">
                  <c:v>0.63756192</c:v>
                </c:pt>
                <c:pt idx="348">
                  <c:v>0.64772688</c:v>
                </c:pt>
                <c:pt idx="349">
                  <c:v>0.65895431999999998</c:v>
                </c:pt>
                <c:pt idx="350">
                  <c:v>0.67135632000000001</c:v>
                </c:pt>
                <c:pt idx="351">
                  <c:v>0.68408616</c:v>
                </c:pt>
                <c:pt idx="352">
                  <c:v>0.69656856</c:v>
                </c:pt>
                <c:pt idx="353">
                  <c:v>0.70913592000000003</c:v>
                </c:pt>
                <c:pt idx="354">
                  <c:v>0.72235008000000001</c:v>
                </c:pt>
                <c:pt idx="355">
                  <c:v>0.73621199999999998</c:v>
                </c:pt>
                <c:pt idx="356">
                  <c:v>0.75012095999999995</c:v>
                </c:pt>
                <c:pt idx="357">
                  <c:v>0.76333799999999996</c:v>
                </c:pt>
                <c:pt idx="358">
                  <c:v>0.7756632</c:v>
                </c:pt>
                <c:pt idx="359">
                  <c:v>0.78744935999999999</c:v>
                </c:pt>
                <c:pt idx="360">
                  <c:v>0.79886040000000003</c:v>
                </c:pt>
                <c:pt idx="361">
                  <c:v>0.80997551999999995</c:v>
                </c:pt>
                <c:pt idx="362">
                  <c:v>0.82178207999999997</c:v>
                </c:pt>
                <c:pt idx="363">
                  <c:v>0.83574000000000004</c:v>
                </c:pt>
                <c:pt idx="364">
                  <c:v>0.85216031999999997</c:v>
                </c:pt>
                <c:pt idx="365">
                  <c:v>0.87068327999999995</c:v>
                </c:pt>
                <c:pt idx="366">
                  <c:v>0.89185943999999995</c:v>
                </c:pt>
                <c:pt idx="367">
                  <c:v>0.91587984</c:v>
                </c:pt>
                <c:pt idx="368">
                  <c:v>0.94088616000000003</c:v>
                </c:pt>
                <c:pt idx="369">
                  <c:v>0.96486287999999998</c:v>
                </c:pt>
                <c:pt idx="370">
                  <c:v>0.98766672</c:v>
                </c:pt>
                <c:pt idx="371">
                  <c:v>1.0102452</c:v>
                </c:pt>
                <c:pt idx="372">
                  <c:v>1.0335825599999999</c:v>
                </c:pt>
                <c:pt idx="373">
                  <c:v>1.05831864</c:v>
                </c:pt>
                <c:pt idx="374">
                  <c:v>1.0841493600000001</c:v>
                </c:pt>
                <c:pt idx="375">
                  <c:v>1.1098859999999999</c:v>
                </c:pt>
                <c:pt idx="376">
                  <c:v>1.13458152</c:v>
                </c:pt>
                <c:pt idx="377">
                  <c:v>1.15834104</c:v>
                </c:pt>
                <c:pt idx="378">
                  <c:v>1.18195512</c:v>
                </c:pt>
                <c:pt idx="379">
                  <c:v>1.2058428000000001</c:v>
                </c:pt>
                <c:pt idx="380">
                  <c:v>1.22966664</c:v>
                </c:pt>
                <c:pt idx="381">
                  <c:v>1.25302344</c:v>
                </c:pt>
                <c:pt idx="382">
                  <c:v>1.27600056</c:v>
                </c:pt>
                <c:pt idx="383">
                  <c:v>1.2992320799999999</c:v>
                </c:pt>
                <c:pt idx="384">
                  <c:v>1.32346344</c:v>
                </c:pt>
                <c:pt idx="385">
                  <c:v>1.3484774399999999</c:v>
                </c:pt>
                <c:pt idx="386">
                  <c:v>1.3730051999999999</c:v>
                </c:pt>
                <c:pt idx="387">
                  <c:v>1.39619304</c:v>
                </c:pt>
                <c:pt idx="388">
                  <c:v>1.4185608000000001</c:v>
                </c:pt>
                <c:pt idx="389">
                  <c:v>1.4417088</c:v>
                </c:pt>
                <c:pt idx="390">
                  <c:v>1.46751768</c:v>
                </c:pt>
                <c:pt idx="391">
                  <c:v>1.49746632</c:v>
                </c:pt>
                <c:pt idx="392">
                  <c:v>1.5320988</c:v>
                </c:pt>
                <c:pt idx="393">
                  <c:v>1.5704234399999999</c:v>
                </c:pt>
                <c:pt idx="394">
                  <c:v>1.6102641600000001</c:v>
                </c:pt>
                <c:pt idx="395">
                  <c:v>1.64984592</c:v>
                </c:pt>
                <c:pt idx="396">
                  <c:v>1.6886015999999999</c:v>
                </c:pt>
                <c:pt idx="397">
                  <c:v>1.7263632</c:v>
                </c:pt>
                <c:pt idx="398">
                  <c:v>1.7628324</c:v>
                </c:pt>
                <c:pt idx="399">
                  <c:v>1.79806032</c:v>
                </c:pt>
                <c:pt idx="400">
                  <c:v>1.8328236</c:v>
                </c:pt>
                <c:pt idx="401">
                  <c:v>1.8683604</c:v>
                </c:pt>
                <c:pt idx="402">
                  <c:v>1.90543872</c:v>
                </c:pt>
                <c:pt idx="403">
                  <c:v>1.9436435999999999</c:v>
                </c:pt>
                <c:pt idx="404">
                  <c:v>1.9818441600000001</c:v>
                </c:pt>
                <c:pt idx="405">
                  <c:v>2.01909384</c:v>
                </c:pt>
                <c:pt idx="406">
                  <c:v>2.0550316799999999</c:v>
                </c:pt>
                <c:pt idx="407">
                  <c:v>2.0900575199999998</c:v>
                </c:pt>
                <c:pt idx="408">
                  <c:v>2.1251284799999999</c:v>
                </c:pt>
                <c:pt idx="409">
                  <c:v>2.1608308799999998</c:v>
                </c:pt>
                <c:pt idx="410">
                  <c:v>2.1967516800000002</c:v>
                </c:pt>
                <c:pt idx="411">
                  <c:v>2.2318533600000001</c:v>
                </c:pt>
                <c:pt idx="412">
                  <c:v>2.2653549599999998</c:v>
                </c:pt>
                <c:pt idx="413">
                  <c:v>2.2976181599999999</c:v>
                </c:pt>
                <c:pt idx="414">
                  <c:v>2.3302485599999998</c:v>
                </c:pt>
                <c:pt idx="415">
                  <c:v>2.3644295999999998</c:v>
                </c:pt>
                <c:pt idx="416">
                  <c:v>2.3993078400000001</c:v>
                </c:pt>
                <c:pt idx="417">
                  <c:v>2.4329054399999999</c:v>
                </c:pt>
                <c:pt idx="418">
                  <c:v>2.4636672000000002</c:v>
                </c:pt>
                <c:pt idx="419">
                  <c:v>2.4920150400000001</c:v>
                </c:pt>
                <c:pt idx="420">
                  <c:v>2.52481176</c:v>
                </c:pt>
                <c:pt idx="421">
                  <c:v>2.5767607199999998</c:v>
                </c:pt>
              </c:numCache>
            </c:numRef>
          </c:yVal>
          <c:smooth val="1"/>
        </c:ser>
        <c:ser>
          <c:idx val="1"/>
          <c:order val="1"/>
          <c:tx>
            <c:v>healthy skin</c:v>
          </c:tx>
          <c:marker>
            <c:symbol val="none"/>
          </c:marker>
          <c:xVal>
            <c:numRef>
              <c:f>Foglio1!$M$3:$M$731</c:f>
              <c:numCache>
                <c:formatCode>General</c:formatCode>
                <c:ptCount val="729"/>
                <c:pt idx="0">
                  <c:v>0</c:v>
                </c:pt>
                <c:pt idx="1">
                  <c:v>3.5000000000000003E-2</c:v>
                </c:pt>
                <c:pt idx="2">
                  <c:v>7.0000000000000007E-2</c:v>
                </c:pt>
                <c:pt idx="3">
                  <c:v>0.105</c:v>
                </c:pt>
                <c:pt idx="4">
                  <c:v>0.14000000000000001</c:v>
                </c:pt>
                <c:pt idx="5">
                  <c:v>0.17499999999999999</c:v>
                </c:pt>
                <c:pt idx="6">
                  <c:v>0.21</c:v>
                </c:pt>
                <c:pt idx="7">
                  <c:v>0.245</c:v>
                </c:pt>
                <c:pt idx="8">
                  <c:v>0.28000000000000003</c:v>
                </c:pt>
                <c:pt idx="9">
                  <c:v>0.315</c:v>
                </c:pt>
                <c:pt idx="10">
                  <c:v>0.35</c:v>
                </c:pt>
                <c:pt idx="11">
                  <c:v>0.38500000000000001</c:v>
                </c:pt>
                <c:pt idx="12">
                  <c:v>0.42</c:v>
                </c:pt>
                <c:pt idx="13">
                  <c:v>0.45500000000000002</c:v>
                </c:pt>
                <c:pt idx="14">
                  <c:v>0.49</c:v>
                </c:pt>
                <c:pt idx="15">
                  <c:v>0.52500000000000002</c:v>
                </c:pt>
                <c:pt idx="16">
                  <c:v>0.56000000000000005</c:v>
                </c:pt>
                <c:pt idx="17">
                  <c:v>0.59499999999999997</c:v>
                </c:pt>
                <c:pt idx="18">
                  <c:v>0.63</c:v>
                </c:pt>
                <c:pt idx="19">
                  <c:v>0.66500000000000004</c:v>
                </c:pt>
                <c:pt idx="20">
                  <c:v>0.7</c:v>
                </c:pt>
                <c:pt idx="21">
                  <c:v>0.73499999999999999</c:v>
                </c:pt>
                <c:pt idx="22">
                  <c:v>0.77</c:v>
                </c:pt>
                <c:pt idx="23">
                  <c:v>0.80500000000000005</c:v>
                </c:pt>
                <c:pt idx="24">
                  <c:v>0.84</c:v>
                </c:pt>
                <c:pt idx="25">
                  <c:v>0.875</c:v>
                </c:pt>
                <c:pt idx="26">
                  <c:v>0.91</c:v>
                </c:pt>
                <c:pt idx="27">
                  <c:v>0.94499999999999995</c:v>
                </c:pt>
                <c:pt idx="28">
                  <c:v>0.98</c:v>
                </c:pt>
                <c:pt idx="29">
                  <c:v>1.0149999999999999</c:v>
                </c:pt>
                <c:pt idx="30">
                  <c:v>1.05</c:v>
                </c:pt>
                <c:pt idx="31">
                  <c:v>1.085</c:v>
                </c:pt>
                <c:pt idx="32">
                  <c:v>1.1200000000000001</c:v>
                </c:pt>
                <c:pt idx="33">
                  <c:v>1.155</c:v>
                </c:pt>
                <c:pt idx="34">
                  <c:v>1.19</c:v>
                </c:pt>
                <c:pt idx="35">
                  <c:v>1.2250000000000001</c:v>
                </c:pt>
                <c:pt idx="36">
                  <c:v>1.26</c:v>
                </c:pt>
                <c:pt idx="37">
                  <c:v>1.2949999999999999</c:v>
                </c:pt>
                <c:pt idx="38">
                  <c:v>1.33</c:v>
                </c:pt>
                <c:pt idx="39">
                  <c:v>1.365</c:v>
                </c:pt>
                <c:pt idx="40">
                  <c:v>1.4</c:v>
                </c:pt>
                <c:pt idx="41">
                  <c:v>1.4350000000000001</c:v>
                </c:pt>
                <c:pt idx="42">
                  <c:v>1.47</c:v>
                </c:pt>
                <c:pt idx="43">
                  <c:v>1.5049999999999999</c:v>
                </c:pt>
                <c:pt idx="44">
                  <c:v>1.54</c:v>
                </c:pt>
                <c:pt idx="45">
                  <c:v>1.575</c:v>
                </c:pt>
                <c:pt idx="46">
                  <c:v>1.61</c:v>
                </c:pt>
                <c:pt idx="47">
                  <c:v>1.645</c:v>
                </c:pt>
                <c:pt idx="48">
                  <c:v>1.68</c:v>
                </c:pt>
                <c:pt idx="49">
                  <c:v>1.7150000000000001</c:v>
                </c:pt>
                <c:pt idx="50">
                  <c:v>1.75</c:v>
                </c:pt>
                <c:pt idx="51">
                  <c:v>1.7849999999999999</c:v>
                </c:pt>
                <c:pt idx="52">
                  <c:v>1.82</c:v>
                </c:pt>
                <c:pt idx="53">
                  <c:v>1.855</c:v>
                </c:pt>
                <c:pt idx="54">
                  <c:v>1.89</c:v>
                </c:pt>
                <c:pt idx="55">
                  <c:v>1.925</c:v>
                </c:pt>
                <c:pt idx="56">
                  <c:v>1.96</c:v>
                </c:pt>
                <c:pt idx="57">
                  <c:v>1.99</c:v>
                </c:pt>
                <c:pt idx="58">
                  <c:v>1.9990000000000001</c:v>
                </c:pt>
                <c:pt idx="59">
                  <c:v>2.0089999999999999</c:v>
                </c:pt>
                <c:pt idx="60">
                  <c:v>2.0179999999999998</c:v>
                </c:pt>
                <c:pt idx="61">
                  <c:v>2.0270000000000001</c:v>
                </c:pt>
                <c:pt idx="62">
                  <c:v>2.036</c:v>
                </c:pt>
                <c:pt idx="63">
                  <c:v>2.0470000000000002</c:v>
                </c:pt>
                <c:pt idx="64">
                  <c:v>2.0569999999999999</c:v>
                </c:pt>
                <c:pt idx="65">
                  <c:v>2.0670000000000002</c:v>
                </c:pt>
                <c:pt idx="66">
                  <c:v>2.0760000000000001</c:v>
                </c:pt>
                <c:pt idx="67">
                  <c:v>2.0830000000000002</c:v>
                </c:pt>
                <c:pt idx="68">
                  <c:v>2.089</c:v>
                </c:pt>
                <c:pt idx="69">
                  <c:v>2.0960000000000001</c:v>
                </c:pt>
                <c:pt idx="70">
                  <c:v>2.105</c:v>
                </c:pt>
                <c:pt idx="71">
                  <c:v>2.12</c:v>
                </c:pt>
                <c:pt idx="72">
                  <c:v>2.1389999999999998</c:v>
                </c:pt>
                <c:pt idx="73">
                  <c:v>2.1560000000000001</c:v>
                </c:pt>
                <c:pt idx="74">
                  <c:v>2.1669999999999998</c:v>
                </c:pt>
                <c:pt idx="75">
                  <c:v>2.1779999999999999</c:v>
                </c:pt>
                <c:pt idx="76">
                  <c:v>2.1880000000000002</c:v>
                </c:pt>
                <c:pt idx="77">
                  <c:v>2.198</c:v>
                </c:pt>
                <c:pt idx="78">
                  <c:v>2.2069999999999999</c:v>
                </c:pt>
                <c:pt idx="79">
                  <c:v>2.2160000000000002</c:v>
                </c:pt>
                <c:pt idx="80">
                  <c:v>2.226</c:v>
                </c:pt>
                <c:pt idx="81">
                  <c:v>2.2370000000000001</c:v>
                </c:pt>
                <c:pt idx="82">
                  <c:v>2.2469999999999999</c:v>
                </c:pt>
                <c:pt idx="83">
                  <c:v>2.2549999999999999</c:v>
                </c:pt>
                <c:pt idx="84">
                  <c:v>2.2639999999999998</c:v>
                </c:pt>
                <c:pt idx="85">
                  <c:v>2.2730000000000001</c:v>
                </c:pt>
                <c:pt idx="86">
                  <c:v>2.282</c:v>
                </c:pt>
                <c:pt idx="87">
                  <c:v>2.2909999999999999</c:v>
                </c:pt>
                <c:pt idx="88">
                  <c:v>2.2989999999999999</c:v>
                </c:pt>
                <c:pt idx="89">
                  <c:v>2.3090000000000002</c:v>
                </c:pt>
                <c:pt idx="90">
                  <c:v>2.3180000000000001</c:v>
                </c:pt>
                <c:pt idx="91">
                  <c:v>2.327</c:v>
                </c:pt>
                <c:pt idx="92">
                  <c:v>2.3370000000000002</c:v>
                </c:pt>
                <c:pt idx="93">
                  <c:v>2.347</c:v>
                </c:pt>
                <c:pt idx="94">
                  <c:v>2.3559999999999999</c:v>
                </c:pt>
                <c:pt idx="95">
                  <c:v>2.3679999999999999</c:v>
                </c:pt>
                <c:pt idx="96">
                  <c:v>2.3769999999999998</c:v>
                </c:pt>
                <c:pt idx="97">
                  <c:v>2.3839999999999999</c:v>
                </c:pt>
                <c:pt idx="98">
                  <c:v>2.39</c:v>
                </c:pt>
                <c:pt idx="99">
                  <c:v>2.3969999999999998</c:v>
                </c:pt>
                <c:pt idx="100">
                  <c:v>2.4049999999999998</c:v>
                </c:pt>
                <c:pt idx="101">
                  <c:v>2.4180000000000001</c:v>
                </c:pt>
                <c:pt idx="102">
                  <c:v>2.4369999999999998</c:v>
                </c:pt>
                <c:pt idx="103">
                  <c:v>2.4550000000000001</c:v>
                </c:pt>
                <c:pt idx="104">
                  <c:v>2.4670000000000001</c:v>
                </c:pt>
                <c:pt idx="105">
                  <c:v>2.4780000000000002</c:v>
                </c:pt>
                <c:pt idx="106">
                  <c:v>2.488</c:v>
                </c:pt>
                <c:pt idx="107">
                  <c:v>2.4980000000000002</c:v>
                </c:pt>
                <c:pt idx="108">
                  <c:v>2.5070000000000001</c:v>
                </c:pt>
                <c:pt idx="109">
                  <c:v>2.5169999999999999</c:v>
                </c:pt>
                <c:pt idx="110">
                  <c:v>2.5259999999999998</c:v>
                </c:pt>
                <c:pt idx="111">
                  <c:v>2.5369999999999999</c:v>
                </c:pt>
                <c:pt idx="112">
                  <c:v>2.5459999999999998</c:v>
                </c:pt>
                <c:pt idx="113">
                  <c:v>2.556</c:v>
                </c:pt>
                <c:pt idx="114">
                  <c:v>2.5640000000000001</c:v>
                </c:pt>
                <c:pt idx="115">
                  <c:v>2.5739999999999998</c:v>
                </c:pt>
                <c:pt idx="116">
                  <c:v>2.5830000000000002</c:v>
                </c:pt>
                <c:pt idx="117">
                  <c:v>2.5920000000000001</c:v>
                </c:pt>
                <c:pt idx="118">
                  <c:v>2.601</c:v>
                </c:pt>
                <c:pt idx="119">
                  <c:v>2.609</c:v>
                </c:pt>
                <c:pt idx="120">
                  <c:v>2.6179999999999999</c:v>
                </c:pt>
                <c:pt idx="121">
                  <c:v>2.629</c:v>
                </c:pt>
                <c:pt idx="122">
                  <c:v>2.637</c:v>
                </c:pt>
                <c:pt idx="123">
                  <c:v>2.6480000000000001</c:v>
                </c:pt>
                <c:pt idx="124">
                  <c:v>2.657</c:v>
                </c:pt>
                <c:pt idx="125">
                  <c:v>2.6680000000000001</c:v>
                </c:pt>
                <c:pt idx="126">
                  <c:v>2.6779999999999999</c:v>
                </c:pt>
                <c:pt idx="127">
                  <c:v>2.6869999999999998</c:v>
                </c:pt>
                <c:pt idx="128">
                  <c:v>2.6930000000000001</c:v>
                </c:pt>
                <c:pt idx="129">
                  <c:v>2.6989999999999998</c:v>
                </c:pt>
                <c:pt idx="130">
                  <c:v>2.706</c:v>
                </c:pt>
                <c:pt idx="131">
                  <c:v>2.7160000000000002</c:v>
                </c:pt>
                <c:pt idx="132">
                  <c:v>2.7349999999999999</c:v>
                </c:pt>
                <c:pt idx="133">
                  <c:v>2.7519999999999998</c:v>
                </c:pt>
                <c:pt idx="134">
                  <c:v>2.7679999999999998</c:v>
                </c:pt>
                <c:pt idx="135">
                  <c:v>2.7789999999999999</c:v>
                </c:pt>
                <c:pt idx="136">
                  <c:v>2.7890000000000001</c:v>
                </c:pt>
                <c:pt idx="137">
                  <c:v>2.7989999999999999</c:v>
                </c:pt>
                <c:pt idx="138">
                  <c:v>2.8069999999999999</c:v>
                </c:pt>
                <c:pt idx="139">
                  <c:v>2.8170000000000002</c:v>
                </c:pt>
                <c:pt idx="140">
                  <c:v>2.8260000000000001</c:v>
                </c:pt>
                <c:pt idx="141">
                  <c:v>2.8370000000000002</c:v>
                </c:pt>
                <c:pt idx="142">
                  <c:v>2.847</c:v>
                </c:pt>
                <c:pt idx="143">
                  <c:v>2.8559999999999999</c:v>
                </c:pt>
                <c:pt idx="144">
                  <c:v>2.8650000000000002</c:v>
                </c:pt>
                <c:pt idx="145">
                  <c:v>2.875</c:v>
                </c:pt>
                <c:pt idx="146">
                  <c:v>2.883</c:v>
                </c:pt>
                <c:pt idx="147">
                  <c:v>2.8919999999999999</c:v>
                </c:pt>
                <c:pt idx="148">
                  <c:v>2.9009999999999998</c:v>
                </c:pt>
                <c:pt idx="149">
                  <c:v>2.9089999999999998</c:v>
                </c:pt>
                <c:pt idx="150">
                  <c:v>2.919</c:v>
                </c:pt>
                <c:pt idx="151">
                  <c:v>2.9279999999999999</c:v>
                </c:pt>
                <c:pt idx="152">
                  <c:v>2.9380000000000002</c:v>
                </c:pt>
                <c:pt idx="153">
                  <c:v>2.948</c:v>
                </c:pt>
                <c:pt idx="154">
                  <c:v>2.9569999999999999</c:v>
                </c:pt>
                <c:pt idx="155">
                  <c:v>2.968</c:v>
                </c:pt>
                <c:pt idx="156">
                  <c:v>2.9780000000000002</c:v>
                </c:pt>
                <c:pt idx="157">
                  <c:v>2.9889999999999999</c:v>
                </c:pt>
                <c:pt idx="158">
                  <c:v>2.9950000000000001</c:v>
                </c:pt>
                <c:pt idx="159">
                  <c:v>3.0009999999999999</c:v>
                </c:pt>
                <c:pt idx="160">
                  <c:v>3.0089999999999999</c:v>
                </c:pt>
                <c:pt idx="161">
                  <c:v>3.016</c:v>
                </c:pt>
                <c:pt idx="162">
                  <c:v>3.0310000000000001</c:v>
                </c:pt>
                <c:pt idx="163">
                  <c:v>3.0470000000000002</c:v>
                </c:pt>
                <c:pt idx="164">
                  <c:v>3.0649999999999999</c:v>
                </c:pt>
                <c:pt idx="165">
                  <c:v>3.0790000000000002</c:v>
                </c:pt>
                <c:pt idx="166">
                  <c:v>3.089</c:v>
                </c:pt>
                <c:pt idx="167">
                  <c:v>3.0990000000000002</c:v>
                </c:pt>
                <c:pt idx="168">
                  <c:v>3.1080000000000001</c:v>
                </c:pt>
                <c:pt idx="169">
                  <c:v>3.117</c:v>
                </c:pt>
                <c:pt idx="170">
                  <c:v>3.1269999999999998</c:v>
                </c:pt>
                <c:pt idx="171">
                  <c:v>3.137</c:v>
                </c:pt>
                <c:pt idx="172">
                  <c:v>3.1469999999999998</c:v>
                </c:pt>
                <c:pt idx="173">
                  <c:v>3.157</c:v>
                </c:pt>
                <c:pt idx="174">
                  <c:v>3.1659999999999999</c:v>
                </c:pt>
                <c:pt idx="175">
                  <c:v>3.1760000000000002</c:v>
                </c:pt>
                <c:pt idx="176">
                  <c:v>3.1840000000000002</c:v>
                </c:pt>
                <c:pt idx="177">
                  <c:v>3.1930000000000001</c:v>
                </c:pt>
                <c:pt idx="178">
                  <c:v>3.202</c:v>
                </c:pt>
                <c:pt idx="179">
                  <c:v>3.21</c:v>
                </c:pt>
                <c:pt idx="180">
                  <c:v>3.22</c:v>
                </c:pt>
                <c:pt idx="181">
                  <c:v>3.2309999999999999</c:v>
                </c:pt>
                <c:pt idx="182">
                  <c:v>3.2389999999999999</c:v>
                </c:pt>
                <c:pt idx="183">
                  <c:v>3.2480000000000002</c:v>
                </c:pt>
                <c:pt idx="184">
                  <c:v>3.2570000000000001</c:v>
                </c:pt>
                <c:pt idx="185">
                  <c:v>3.2669999999999999</c:v>
                </c:pt>
                <c:pt idx="186">
                  <c:v>3.278</c:v>
                </c:pt>
                <c:pt idx="187">
                  <c:v>3.2879999999999998</c:v>
                </c:pt>
                <c:pt idx="188">
                  <c:v>3.2970000000000002</c:v>
                </c:pt>
                <c:pt idx="189">
                  <c:v>3.3039999999999998</c:v>
                </c:pt>
                <c:pt idx="190">
                  <c:v>3.3090000000000002</c:v>
                </c:pt>
                <c:pt idx="191">
                  <c:v>3.3170000000000002</c:v>
                </c:pt>
                <c:pt idx="192">
                  <c:v>3.3279999999999998</c:v>
                </c:pt>
                <c:pt idx="193">
                  <c:v>3.343</c:v>
                </c:pt>
                <c:pt idx="194">
                  <c:v>3.3610000000000002</c:v>
                </c:pt>
                <c:pt idx="195">
                  <c:v>3.3780000000000001</c:v>
                </c:pt>
                <c:pt idx="196">
                  <c:v>3.3889999999999998</c:v>
                </c:pt>
                <c:pt idx="197">
                  <c:v>3.4</c:v>
                </c:pt>
                <c:pt idx="198">
                  <c:v>3.4089999999999998</c:v>
                </c:pt>
                <c:pt idx="199">
                  <c:v>3.4169999999999998</c:v>
                </c:pt>
                <c:pt idx="200">
                  <c:v>3.4279999999999999</c:v>
                </c:pt>
                <c:pt idx="201">
                  <c:v>3.4380000000000002</c:v>
                </c:pt>
                <c:pt idx="202">
                  <c:v>3.4470000000000001</c:v>
                </c:pt>
                <c:pt idx="203">
                  <c:v>3.4569999999999999</c:v>
                </c:pt>
                <c:pt idx="204">
                  <c:v>3.4660000000000002</c:v>
                </c:pt>
                <c:pt idx="205">
                  <c:v>3.476</c:v>
                </c:pt>
                <c:pt idx="206">
                  <c:v>3.4860000000000002</c:v>
                </c:pt>
                <c:pt idx="207">
                  <c:v>3.4950000000000001</c:v>
                </c:pt>
                <c:pt idx="208">
                  <c:v>3.5030000000000001</c:v>
                </c:pt>
                <c:pt idx="209">
                  <c:v>3.512</c:v>
                </c:pt>
                <c:pt idx="210">
                  <c:v>3.5209999999999999</c:v>
                </c:pt>
                <c:pt idx="211">
                  <c:v>3.53</c:v>
                </c:pt>
                <c:pt idx="212">
                  <c:v>3.54</c:v>
                </c:pt>
                <c:pt idx="213">
                  <c:v>3.5489999999999999</c:v>
                </c:pt>
                <c:pt idx="214">
                  <c:v>3.5579999999999998</c:v>
                </c:pt>
                <c:pt idx="215">
                  <c:v>3.5680000000000001</c:v>
                </c:pt>
                <c:pt idx="216">
                  <c:v>3.577</c:v>
                </c:pt>
                <c:pt idx="217">
                  <c:v>3.5880000000000001</c:v>
                </c:pt>
                <c:pt idx="218">
                  <c:v>3.597</c:v>
                </c:pt>
                <c:pt idx="219">
                  <c:v>3.6059999999999999</c:v>
                </c:pt>
                <c:pt idx="220">
                  <c:v>3.613</c:v>
                </c:pt>
                <c:pt idx="221">
                  <c:v>3.6179999999999999</c:v>
                </c:pt>
                <c:pt idx="222">
                  <c:v>3.6269999999999998</c:v>
                </c:pt>
                <c:pt idx="223">
                  <c:v>3.6389999999999998</c:v>
                </c:pt>
                <c:pt idx="224">
                  <c:v>3.6539999999999999</c:v>
                </c:pt>
                <c:pt idx="225">
                  <c:v>3.6720000000000002</c:v>
                </c:pt>
                <c:pt idx="226">
                  <c:v>3.6880000000000002</c:v>
                </c:pt>
                <c:pt idx="227">
                  <c:v>3.7010000000000001</c:v>
                </c:pt>
                <c:pt idx="228">
                  <c:v>3.71</c:v>
                </c:pt>
                <c:pt idx="229">
                  <c:v>3.7189999999999999</c:v>
                </c:pt>
                <c:pt idx="230">
                  <c:v>3.7280000000000002</c:v>
                </c:pt>
                <c:pt idx="231">
                  <c:v>3.738</c:v>
                </c:pt>
                <c:pt idx="232">
                  <c:v>3.7480000000000002</c:v>
                </c:pt>
                <c:pt idx="233">
                  <c:v>3.7570000000000001</c:v>
                </c:pt>
                <c:pt idx="234">
                  <c:v>3.766</c:v>
                </c:pt>
                <c:pt idx="235">
                  <c:v>3.7770000000000001</c:v>
                </c:pt>
                <c:pt idx="236">
                  <c:v>3.786</c:v>
                </c:pt>
                <c:pt idx="237">
                  <c:v>3.7959999999999998</c:v>
                </c:pt>
                <c:pt idx="238">
                  <c:v>3.8050000000000002</c:v>
                </c:pt>
                <c:pt idx="239">
                  <c:v>3.8140000000000001</c:v>
                </c:pt>
                <c:pt idx="240">
                  <c:v>3.8220000000000001</c:v>
                </c:pt>
                <c:pt idx="241">
                  <c:v>3.831</c:v>
                </c:pt>
                <c:pt idx="242">
                  <c:v>3.8410000000000002</c:v>
                </c:pt>
                <c:pt idx="243">
                  <c:v>3.8490000000000002</c:v>
                </c:pt>
                <c:pt idx="244">
                  <c:v>3.859</c:v>
                </c:pt>
                <c:pt idx="245">
                  <c:v>3.8679999999999999</c:v>
                </c:pt>
                <c:pt idx="246">
                  <c:v>3.8780000000000001</c:v>
                </c:pt>
                <c:pt idx="247">
                  <c:v>3.8889999999999998</c:v>
                </c:pt>
                <c:pt idx="248">
                  <c:v>3.899</c:v>
                </c:pt>
                <c:pt idx="249">
                  <c:v>3.9079999999999999</c:v>
                </c:pt>
                <c:pt idx="250">
                  <c:v>3.9159999999999999</c:v>
                </c:pt>
                <c:pt idx="251">
                  <c:v>3.9220000000000002</c:v>
                </c:pt>
                <c:pt idx="252">
                  <c:v>3.931</c:v>
                </c:pt>
                <c:pt idx="253">
                  <c:v>3.9359999999999999</c:v>
                </c:pt>
                <c:pt idx="254">
                  <c:v>3.948</c:v>
                </c:pt>
                <c:pt idx="255">
                  <c:v>3.964</c:v>
                </c:pt>
                <c:pt idx="256">
                  <c:v>3.9830000000000001</c:v>
                </c:pt>
                <c:pt idx="257">
                  <c:v>4</c:v>
                </c:pt>
                <c:pt idx="258">
                  <c:v>4.0110000000000001</c:v>
                </c:pt>
                <c:pt idx="259">
                  <c:v>4.0190000000000001</c:v>
                </c:pt>
                <c:pt idx="260">
                  <c:v>4.0289999999999999</c:v>
                </c:pt>
                <c:pt idx="261">
                  <c:v>4.0380000000000003</c:v>
                </c:pt>
                <c:pt idx="262">
                  <c:v>4.048</c:v>
                </c:pt>
                <c:pt idx="263">
                  <c:v>4.0579999999999998</c:v>
                </c:pt>
                <c:pt idx="264">
                  <c:v>4.0670000000000002</c:v>
                </c:pt>
                <c:pt idx="265">
                  <c:v>4.077</c:v>
                </c:pt>
                <c:pt idx="266">
                  <c:v>4.0860000000000003</c:v>
                </c:pt>
                <c:pt idx="267">
                  <c:v>4.0970000000000004</c:v>
                </c:pt>
                <c:pt idx="268">
                  <c:v>4.1050000000000004</c:v>
                </c:pt>
                <c:pt idx="269">
                  <c:v>4.1139999999999999</c:v>
                </c:pt>
                <c:pt idx="270">
                  <c:v>4.1230000000000002</c:v>
                </c:pt>
                <c:pt idx="271">
                  <c:v>4.133</c:v>
                </c:pt>
                <c:pt idx="272">
                  <c:v>4.141</c:v>
                </c:pt>
                <c:pt idx="273">
                  <c:v>4.1509999999999998</c:v>
                </c:pt>
                <c:pt idx="274">
                  <c:v>4.16</c:v>
                </c:pt>
                <c:pt idx="275">
                  <c:v>4.1689999999999996</c:v>
                </c:pt>
                <c:pt idx="276">
                  <c:v>4.1790000000000003</c:v>
                </c:pt>
                <c:pt idx="277">
                  <c:v>4.1890000000000001</c:v>
                </c:pt>
                <c:pt idx="278">
                  <c:v>4.1989999999999998</c:v>
                </c:pt>
                <c:pt idx="279">
                  <c:v>4.2080000000000002</c:v>
                </c:pt>
                <c:pt idx="280">
                  <c:v>4.218</c:v>
                </c:pt>
                <c:pt idx="281">
                  <c:v>4.2249999999999996</c:v>
                </c:pt>
                <c:pt idx="282">
                  <c:v>4.2320000000000002</c:v>
                </c:pt>
                <c:pt idx="283">
                  <c:v>4.24</c:v>
                </c:pt>
                <c:pt idx="284">
                  <c:v>4.2480000000000002</c:v>
                </c:pt>
                <c:pt idx="285">
                  <c:v>4.2610000000000001</c:v>
                </c:pt>
                <c:pt idx="286">
                  <c:v>4.2759999999999998</c:v>
                </c:pt>
                <c:pt idx="287">
                  <c:v>4.2949999999999999</c:v>
                </c:pt>
                <c:pt idx="288">
                  <c:v>4.3099999999999996</c:v>
                </c:pt>
                <c:pt idx="289">
                  <c:v>4.3209999999999997</c:v>
                </c:pt>
                <c:pt idx="290">
                  <c:v>4.33</c:v>
                </c:pt>
                <c:pt idx="291">
                  <c:v>4.3390000000000004</c:v>
                </c:pt>
                <c:pt idx="292">
                  <c:v>4.3490000000000002</c:v>
                </c:pt>
                <c:pt idx="293">
                  <c:v>4.3579999999999997</c:v>
                </c:pt>
                <c:pt idx="294">
                  <c:v>4.367</c:v>
                </c:pt>
                <c:pt idx="295">
                  <c:v>4.3780000000000001</c:v>
                </c:pt>
                <c:pt idx="296">
                  <c:v>4.3879999999999999</c:v>
                </c:pt>
                <c:pt idx="297">
                  <c:v>4.3979999999999997</c:v>
                </c:pt>
                <c:pt idx="298">
                  <c:v>4.4059999999999997</c:v>
                </c:pt>
                <c:pt idx="299">
                  <c:v>4.415</c:v>
                </c:pt>
                <c:pt idx="300">
                  <c:v>4.4240000000000004</c:v>
                </c:pt>
                <c:pt idx="301">
                  <c:v>4.4340000000000002</c:v>
                </c:pt>
                <c:pt idx="302">
                  <c:v>4.4429999999999996</c:v>
                </c:pt>
                <c:pt idx="303">
                  <c:v>4.4509999999999996</c:v>
                </c:pt>
                <c:pt idx="304">
                  <c:v>4.4610000000000003</c:v>
                </c:pt>
                <c:pt idx="305">
                  <c:v>4.47</c:v>
                </c:pt>
                <c:pt idx="306">
                  <c:v>4.4790000000000001</c:v>
                </c:pt>
                <c:pt idx="307">
                  <c:v>4.49</c:v>
                </c:pt>
                <c:pt idx="308">
                  <c:v>4.4989999999999997</c:v>
                </c:pt>
                <c:pt idx="309">
                  <c:v>4.508</c:v>
                </c:pt>
                <c:pt idx="310">
                  <c:v>4.5179999999999998</c:v>
                </c:pt>
                <c:pt idx="311">
                  <c:v>4.5279999999999996</c:v>
                </c:pt>
                <c:pt idx="312">
                  <c:v>4.5359999999999996</c:v>
                </c:pt>
                <c:pt idx="313">
                  <c:v>4.5430000000000001</c:v>
                </c:pt>
                <c:pt idx="314">
                  <c:v>4.5490000000000004</c:v>
                </c:pt>
                <c:pt idx="315">
                  <c:v>4.5579999999999998</c:v>
                </c:pt>
                <c:pt idx="316">
                  <c:v>4.5709999999999997</c:v>
                </c:pt>
                <c:pt idx="317">
                  <c:v>4.5869999999999997</c:v>
                </c:pt>
                <c:pt idx="318">
                  <c:v>4.6040000000000001</c:v>
                </c:pt>
                <c:pt idx="319">
                  <c:v>4.62</c:v>
                </c:pt>
                <c:pt idx="320">
                  <c:v>4.6310000000000002</c:v>
                </c:pt>
                <c:pt idx="321">
                  <c:v>4.6399999999999997</c:v>
                </c:pt>
                <c:pt idx="322">
                  <c:v>4.6500000000000004</c:v>
                </c:pt>
                <c:pt idx="323">
                  <c:v>4.66</c:v>
                </c:pt>
                <c:pt idx="324">
                  <c:v>4.6680000000000001</c:v>
                </c:pt>
                <c:pt idx="325">
                  <c:v>4.6779999999999999</c:v>
                </c:pt>
                <c:pt idx="326">
                  <c:v>4.6870000000000003</c:v>
                </c:pt>
                <c:pt idx="327">
                  <c:v>4.6980000000000004</c:v>
                </c:pt>
                <c:pt idx="328">
                  <c:v>4.7069999999999999</c:v>
                </c:pt>
                <c:pt idx="329">
                  <c:v>4.7160000000000002</c:v>
                </c:pt>
                <c:pt idx="330">
                  <c:v>4.7249999999999996</c:v>
                </c:pt>
                <c:pt idx="331">
                  <c:v>4.734</c:v>
                </c:pt>
                <c:pt idx="332">
                  <c:v>4.7430000000000003</c:v>
                </c:pt>
                <c:pt idx="333">
                  <c:v>4.7539999999999996</c:v>
                </c:pt>
                <c:pt idx="334">
                  <c:v>4.7610000000000001</c:v>
                </c:pt>
                <c:pt idx="335">
                  <c:v>4.7709999999999999</c:v>
                </c:pt>
                <c:pt idx="336">
                  <c:v>4.78</c:v>
                </c:pt>
                <c:pt idx="337">
                  <c:v>4.7910000000000004</c:v>
                </c:pt>
                <c:pt idx="338">
                  <c:v>4.7990000000000004</c:v>
                </c:pt>
                <c:pt idx="339">
                  <c:v>4.8090000000000002</c:v>
                </c:pt>
                <c:pt idx="340">
                  <c:v>4.819</c:v>
                </c:pt>
                <c:pt idx="341">
                  <c:v>4.8289999999999997</c:v>
                </c:pt>
                <c:pt idx="342">
                  <c:v>4.8380000000000001</c:v>
                </c:pt>
                <c:pt idx="343">
                  <c:v>4.8449999999999998</c:v>
                </c:pt>
                <c:pt idx="344">
                  <c:v>4.8520000000000003</c:v>
                </c:pt>
                <c:pt idx="345">
                  <c:v>4.859</c:v>
                </c:pt>
                <c:pt idx="346">
                  <c:v>4.8689999999999998</c:v>
                </c:pt>
                <c:pt idx="347">
                  <c:v>4.8819999999999997</c:v>
                </c:pt>
                <c:pt idx="348">
                  <c:v>4.8970000000000002</c:v>
                </c:pt>
                <c:pt idx="349">
                  <c:v>4.9139999999999997</c:v>
                </c:pt>
                <c:pt idx="350">
                  <c:v>4.93</c:v>
                </c:pt>
                <c:pt idx="351">
                  <c:v>4.9420000000000002</c:v>
                </c:pt>
                <c:pt idx="352">
                  <c:v>4.9509999999999996</c:v>
                </c:pt>
                <c:pt idx="353">
                  <c:v>4.96</c:v>
                </c:pt>
                <c:pt idx="354">
                  <c:v>4.9690000000000003</c:v>
                </c:pt>
                <c:pt idx="355">
                  <c:v>4.9790000000000001</c:v>
                </c:pt>
                <c:pt idx="356">
                  <c:v>4.9880000000000004</c:v>
                </c:pt>
                <c:pt idx="357">
                  <c:v>4.9980000000000002</c:v>
                </c:pt>
                <c:pt idx="358">
                  <c:v>5.0069999999999997</c:v>
                </c:pt>
                <c:pt idx="359">
                  <c:v>5.0170000000000003</c:v>
                </c:pt>
                <c:pt idx="360">
                  <c:v>5.0259999999999998</c:v>
                </c:pt>
                <c:pt idx="361">
                  <c:v>5.0359999999999996</c:v>
                </c:pt>
                <c:pt idx="362">
                  <c:v>5.0449999999999999</c:v>
                </c:pt>
                <c:pt idx="363">
                  <c:v>5.0549999999999997</c:v>
                </c:pt>
                <c:pt idx="364">
                  <c:v>5.0650000000000004</c:v>
                </c:pt>
                <c:pt idx="365">
                  <c:v>5.0750000000000002</c:v>
                </c:pt>
                <c:pt idx="366">
                  <c:v>5.0810000000000004</c:v>
                </c:pt>
                <c:pt idx="367">
                  <c:v>5.0910000000000002</c:v>
                </c:pt>
                <c:pt idx="368">
                  <c:v>5.0999999999999996</c:v>
                </c:pt>
                <c:pt idx="369">
                  <c:v>5.109</c:v>
                </c:pt>
                <c:pt idx="370">
                  <c:v>5.1189999999999998</c:v>
                </c:pt>
                <c:pt idx="371">
                  <c:v>5.1289999999999996</c:v>
                </c:pt>
                <c:pt idx="372">
                  <c:v>5.1390000000000002</c:v>
                </c:pt>
                <c:pt idx="373">
                  <c:v>5.1470000000000002</c:v>
                </c:pt>
                <c:pt idx="374">
                  <c:v>5.1539999999999999</c:v>
                </c:pt>
                <c:pt idx="375">
                  <c:v>5.1619999999999999</c:v>
                </c:pt>
                <c:pt idx="376">
                  <c:v>5.1680000000000001</c:v>
                </c:pt>
                <c:pt idx="377">
                  <c:v>5.1790000000000003</c:v>
                </c:pt>
                <c:pt idx="378">
                  <c:v>5.1929999999999996</c:v>
                </c:pt>
                <c:pt idx="379">
                  <c:v>5.2080000000000002</c:v>
                </c:pt>
                <c:pt idx="380">
                  <c:v>5.2249999999999996</c:v>
                </c:pt>
                <c:pt idx="381">
                  <c:v>5.24</c:v>
                </c:pt>
                <c:pt idx="382">
                  <c:v>5.2519999999999998</c:v>
                </c:pt>
                <c:pt idx="383">
                  <c:v>5.2619999999999996</c:v>
                </c:pt>
                <c:pt idx="384">
                  <c:v>5.27</c:v>
                </c:pt>
                <c:pt idx="385">
                  <c:v>5.28</c:v>
                </c:pt>
                <c:pt idx="386">
                  <c:v>5.2889999999999997</c:v>
                </c:pt>
                <c:pt idx="387">
                  <c:v>5.298</c:v>
                </c:pt>
                <c:pt idx="388">
                  <c:v>5.3079999999999998</c:v>
                </c:pt>
                <c:pt idx="389">
                  <c:v>5.3170000000000002</c:v>
                </c:pt>
                <c:pt idx="390">
                  <c:v>5.327</c:v>
                </c:pt>
                <c:pt idx="391">
                  <c:v>5.3360000000000003</c:v>
                </c:pt>
                <c:pt idx="392">
                  <c:v>5.3449999999999998</c:v>
                </c:pt>
                <c:pt idx="393">
                  <c:v>5.3550000000000004</c:v>
                </c:pt>
                <c:pt idx="394">
                  <c:v>5.3639999999999999</c:v>
                </c:pt>
                <c:pt idx="395">
                  <c:v>5.3739999999999997</c:v>
                </c:pt>
                <c:pt idx="396">
                  <c:v>5.383</c:v>
                </c:pt>
                <c:pt idx="397">
                  <c:v>5.3920000000000003</c:v>
                </c:pt>
                <c:pt idx="398">
                  <c:v>5.4009999999999998</c:v>
                </c:pt>
                <c:pt idx="399">
                  <c:v>5.4109999999999996</c:v>
                </c:pt>
                <c:pt idx="400">
                  <c:v>5.4189999999999996</c:v>
                </c:pt>
                <c:pt idx="401">
                  <c:v>5.43</c:v>
                </c:pt>
                <c:pt idx="402">
                  <c:v>5.4390000000000001</c:v>
                </c:pt>
                <c:pt idx="403">
                  <c:v>5.45</c:v>
                </c:pt>
                <c:pt idx="404">
                  <c:v>5.4569999999999999</c:v>
                </c:pt>
                <c:pt idx="405">
                  <c:v>5.4640000000000004</c:v>
                </c:pt>
                <c:pt idx="406">
                  <c:v>5.47</c:v>
                </c:pt>
                <c:pt idx="407">
                  <c:v>5.4779999999999998</c:v>
                </c:pt>
                <c:pt idx="408">
                  <c:v>5.4829999999999997</c:v>
                </c:pt>
                <c:pt idx="409">
                  <c:v>5.5039999999999996</c:v>
                </c:pt>
                <c:pt idx="410">
                  <c:v>5.5190000000000001</c:v>
                </c:pt>
                <c:pt idx="411">
                  <c:v>5.5350000000000001</c:v>
                </c:pt>
                <c:pt idx="412">
                  <c:v>5.5490000000000004</c:v>
                </c:pt>
                <c:pt idx="413">
                  <c:v>5.5620000000000003</c:v>
                </c:pt>
                <c:pt idx="414">
                  <c:v>5.5720000000000001</c:v>
                </c:pt>
                <c:pt idx="415">
                  <c:v>5.5810000000000004</c:v>
                </c:pt>
                <c:pt idx="416">
                  <c:v>5.59</c:v>
                </c:pt>
                <c:pt idx="417">
                  <c:v>5.5990000000000002</c:v>
                </c:pt>
                <c:pt idx="418">
                  <c:v>5.6079999999999997</c:v>
                </c:pt>
                <c:pt idx="419">
                  <c:v>5.6180000000000003</c:v>
                </c:pt>
                <c:pt idx="420">
                  <c:v>5.6280000000000001</c:v>
                </c:pt>
                <c:pt idx="421">
                  <c:v>5.6379999999999999</c:v>
                </c:pt>
                <c:pt idx="422">
                  <c:v>5.6470000000000002</c:v>
                </c:pt>
                <c:pt idx="423">
                  <c:v>5.657</c:v>
                </c:pt>
                <c:pt idx="424">
                  <c:v>5.665</c:v>
                </c:pt>
                <c:pt idx="425">
                  <c:v>5.6749999999999998</c:v>
                </c:pt>
                <c:pt idx="426">
                  <c:v>5.6840000000000002</c:v>
                </c:pt>
                <c:pt idx="427">
                  <c:v>5.6929999999999996</c:v>
                </c:pt>
                <c:pt idx="428">
                  <c:v>5.702</c:v>
                </c:pt>
                <c:pt idx="429">
                  <c:v>5.7110000000000003</c:v>
                </c:pt>
                <c:pt idx="430">
                  <c:v>5.72</c:v>
                </c:pt>
                <c:pt idx="431">
                  <c:v>5.7309999999999999</c:v>
                </c:pt>
                <c:pt idx="432">
                  <c:v>5.7389999999999999</c:v>
                </c:pt>
                <c:pt idx="433">
                  <c:v>5.7489999999999997</c:v>
                </c:pt>
                <c:pt idx="434">
                  <c:v>5.758</c:v>
                </c:pt>
                <c:pt idx="435">
                  <c:v>5.766</c:v>
                </c:pt>
                <c:pt idx="436">
                  <c:v>5.7720000000000002</c:v>
                </c:pt>
                <c:pt idx="437">
                  <c:v>5.78</c:v>
                </c:pt>
                <c:pt idx="438">
                  <c:v>5.7880000000000003</c:v>
                </c:pt>
                <c:pt idx="439">
                  <c:v>5.7990000000000004</c:v>
                </c:pt>
                <c:pt idx="440">
                  <c:v>5.8140000000000001</c:v>
                </c:pt>
                <c:pt idx="441">
                  <c:v>5.8289999999999997</c:v>
                </c:pt>
                <c:pt idx="442">
                  <c:v>5.8440000000000003</c:v>
                </c:pt>
                <c:pt idx="443">
                  <c:v>5.86</c:v>
                </c:pt>
                <c:pt idx="444">
                  <c:v>5.8719999999999999</c:v>
                </c:pt>
                <c:pt idx="445">
                  <c:v>5.883</c:v>
                </c:pt>
                <c:pt idx="446">
                  <c:v>5.891</c:v>
                </c:pt>
                <c:pt idx="447">
                  <c:v>5.9</c:v>
                </c:pt>
                <c:pt idx="448">
                  <c:v>5.9089999999999998</c:v>
                </c:pt>
                <c:pt idx="449">
                  <c:v>5.9189999999999996</c:v>
                </c:pt>
                <c:pt idx="450">
                  <c:v>5.9279999999999999</c:v>
                </c:pt>
                <c:pt idx="451">
                  <c:v>5.9370000000000003</c:v>
                </c:pt>
                <c:pt idx="452">
                  <c:v>5.9470000000000001</c:v>
                </c:pt>
                <c:pt idx="453">
                  <c:v>5.9569999999999999</c:v>
                </c:pt>
                <c:pt idx="454">
                  <c:v>5.9660000000000002</c:v>
                </c:pt>
                <c:pt idx="455">
                  <c:v>5.976</c:v>
                </c:pt>
                <c:pt idx="456">
                  <c:v>5.984</c:v>
                </c:pt>
                <c:pt idx="457">
                  <c:v>5.9930000000000003</c:v>
                </c:pt>
                <c:pt idx="458">
                  <c:v>6.0030000000000001</c:v>
                </c:pt>
                <c:pt idx="459">
                  <c:v>6.0119999999999996</c:v>
                </c:pt>
                <c:pt idx="460">
                  <c:v>6.0209999999999999</c:v>
                </c:pt>
                <c:pt idx="461">
                  <c:v>6.03</c:v>
                </c:pt>
                <c:pt idx="462">
                  <c:v>6.0389999999999997</c:v>
                </c:pt>
                <c:pt idx="463">
                  <c:v>6.0490000000000004</c:v>
                </c:pt>
                <c:pt idx="464">
                  <c:v>6.0579999999999998</c:v>
                </c:pt>
                <c:pt idx="465">
                  <c:v>6.0679999999999996</c:v>
                </c:pt>
                <c:pt idx="466">
                  <c:v>6.0750000000000002</c:v>
                </c:pt>
                <c:pt idx="467">
                  <c:v>6.0819999999999999</c:v>
                </c:pt>
                <c:pt idx="468">
                  <c:v>6.0890000000000004</c:v>
                </c:pt>
                <c:pt idx="469">
                  <c:v>6.0979999999999999</c:v>
                </c:pt>
                <c:pt idx="470">
                  <c:v>6.11</c:v>
                </c:pt>
                <c:pt idx="471">
                  <c:v>6.1260000000000003</c:v>
                </c:pt>
                <c:pt idx="472">
                  <c:v>6.14</c:v>
                </c:pt>
                <c:pt idx="473">
                  <c:v>6.1539999999999999</c:v>
                </c:pt>
                <c:pt idx="474">
                  <c:v>6.17</c:v>
                </c:pt>
                <c:pt idx="475">
                  <c:v>6.1829999999999998</c:v>
                </c:pt>
                <c:pt idx="476">
                  <c:v>6.1920000000000002</c:v>
                </c:pt>
                <c:pt idx="477">
                  <c:v>6.202</c:v>
                </c:pt>
                <c:pt idx="478">
                  <c:v>6.21</c:v>
                </c:pt>
                <c:pt idx="479">
                  <c:v>6.2190000000000003</c:v>
                </c:pt>
                <c:pt idx="480">
                  <c:v>6.2279999999999998</c:v>
                </c:pt>
                <c:pt idx="481">
                  <c:v>6.2380000000000004</c:v>
                </c:pt>
                <c:pt idx="482">
                  <c:v>6.2480000000000002</c:v>
                </c:pt>
                <c:pt idx="483">
                  <c:v>6.2569999999999997</c:v>
                </c:pt>
                <c:pt idx="484">
                  <c:v>6.266</c:v>
                </c:pt>
                <c:pt idx="485">
                  <c:v>6.2759999999999998</c:v>
                </c:pt>
                <c:pt idx="486">
                  <c:v>6.2850000000000001</c:v>
                </c:pt>
                <c:pt idx="487">
                  <c:v>6.2939999999999996</c:v>
                </c:pt>
                <c:pt idx="488">
                  <c:v>6.3040000000000003</c:v>
                </c:pt>
                <c:pt idx="489">
                  <c:v>6.3120000000000003</c:v>
                </c:pt>
                <c:pt idx="490">
                  <c:v>6.3220000000000001</c:v>
                </c:pt>
                <c:pt idx="491">
                  <c:v>6.3310000000000004</c:v>
                </c:pt>
                <c:pt idx="492">
                  <c:v>6.343</c:v>
                </c:pt>
                <c:pt idx="493">
                  <c:v>6.3490000000000002</c:v>
                </c:pt>
                <c:pt idx="494">
                  <c:v>6.3579999999999997</c:v>
                </c:pt>
                <c:pt idx="495">
                  <c:v>6.3680000000000003</c:v>
                </c:pt>
                <c:pt idx="496">
                  <c:v>6.3780000000000001</c:v>
                </c:pt>
                <c:pt idx="497">
                  <c:v>6.3849999999999998</c:v>
                </c:pt>
                <c:pt idx="498">
                  <c:v>6.3929999999999998</c:v>
                </c:pt>
                <c:pt idx="499">
                  <c:v>6.4020000000000001</c:v>
                </c:pt>
                <c:pt idx="500">
                  <c:v>6.4080000000000004</c:v>
                </c:pt>
                <c:pt idx="501">
                  <c:v>6.4219999999999997</c:v>
                </c:pt>
                <c:pt idx="502">
                  <c:v>6.4370000000000003</c:v>
                </c:pt>
                <c:pt idx="503">
                  <c:v>6.4509999999999996</c:v>
                </c:pt>
                <c:pt idx="504">
                  <c:v>6.4649999999999999</c:v>
                </c:pt>
                <c:pt idx="505">
                  <c:v>6.4809999999999999</c:v>
                </c:pt>
                <c:pt idx="506">
                  <c:v>6.4930000000000003</c:v>
                </c:pt>
                <c:pt idx="507">
                  <c:v>6.5019999999999998</c:v>
                </c:pt>
                <c:pt idx="508">
                  <c:v>6.5110000000000001</c:v>
                </c:pt>
                <c:pt idx="509">
                  <c:v>6.5209999999999999</c:v>
                </c:pt>
                <c:pt idx="510">
                  <c:v>6.5289999999999999</c:v>
                </c:pt>
                <c:pt idx="511">
                  <c:v>6.5380000000000003</c:v>
                </c:pt>
                <c:pt idx="512">
                  <c:v>6.548</c:v>
                </c:pt>
                <c:pt idx="513">
                  <c:v>6.5570000000000004</c:v>
                </c:pt>
                <c:pt idx="514">
                  <c:v>6.5670000000000002</c:v>
                </c:pt>
                <c:pt idx="515">
                  <c:v>6.577</c:v>
                </c:pt>
                <c:pt idx="516">
                  <c:v>6.5860000000000003</c:v>
                </c:pt>
                <c:pt idx="517">
                  <c:v>6.5949999999999998</c:v>
                </c:pt>
                <c:pt idx="518">
                  <c:v>6.6040000000000001</c:v>
                </c:pt>
                <c:pt idx="519">
                  <c:v>6.6130000000000004</c:v>
                </c:pt>
                <c:pt idx="520">
                  <c:v>6.6230000000000002</c:v>
                </c:pt>
                <c:pt idx="521">
                  <c:v>6.6319999999999997</c:v>
                </c:pt>
                <c:pt idx="522">
                  <c:v>6.6429999999999998</c:v>
                </c:pt>
                <c:pt idx="523">
                  <c:v>6.65</c:v>
                </c:pt>
                <c:pt idx="524">
                  <c:v>6.6580000000000004</c:v>
                </c:pt>
                <c:pt idx="525">
                  <c:v>6.6680000000000001</c:v>
                </c:pt>
                <c:pt idx="526">
                  <c:v>6.6790000000000003</c:v>
                </c:pt>
                <c:pt idx="527">
                  <c:v>6.6859999999999999</c:v>
                </c:pt>
                <c:pt idx="528">
                  <c:v>6.6929999999999996</c:v>
                </c:pt>
                <c:pt idx="529">
                  <c:v>6.7</c:v>
                </c:pt>
                <c:pt idx="530">
                  <c:v>6.7080000000000002</c:v>
                </c:pt>
                <c:pt idx="531">
                  <c:v>6.7190000000000003</c:v>
                </c:pt>
                <c:pt idx="532">
                  <c:v>6.734</c:v>
                </c:pt>
                <c:pt idx="533">
                  <c:v>6.7480000000000002</c:v>
                </c:pt>
                <c:pt idx="534">
                  <c:v>6.7619999999999996</c:v>
                </c:pt>
                <c:pt idx="535">
                  <c:v>6.7770000000000001</c:v>
                </c:pt>
                <c:pt idx="536">
                  <c:v>6.79</c:v>
                </c:pt>
                <c:pt idx="537">
                  <c:v>6.8019999999999996</c:v>
                </c:pt>
                <c:pt idx="538">
                  <c:v>6.8120000000000003</c:v>
                </c:pt>
                <c:pt idx="539">
                  <c:v>6.82</c:v>
                </c:pt>
                <c:pt idx="540">
                  <c:v>6.8289999999999997</c:v>
                </c:pt>
                <c:pt idx="541">
                  <c:v>6.8390000000000004</c:v>
                </c:pt>
                <c:pt idx="542">
                  <c:v>6.8470000000000004</c:v>
                </c:pt>
                <c:pt idx="543">
                  <c:v>6.8570000000000002</c:v>
                </c:pt>
                <c:pt idx="544">
                  <c:v>6.8659999999999997</c:v>
                </c:pt>
                <c:pt idx="545">
                  <c:v>6.8760000000000003</c:v>
                </c:pt>
                <c:pt idx="546">
                  <c:v>6.8860000000000001</c:v>
                </c:pt>
                <c:pt idx="547">
                  <c:v>6.8949999999999996</c:v>
                </c:pt>
                <c:pt idx="548">
                  <c:v>6.9039999999999999</c:v>
                </c:pt>
                <c:pt idx="549">
                  <c:v>6.9130000000000003</c:v>
                </c:pt>
                <c:pt idx="550">
                  <c:v>6.9219999999999997</c:v>
                </c:pt>
                <c:pt idx="551">
                  <c:v>6.931</c:v>
                </c:pt>
                <c:pt idx="552">
                  <c:v>6.9409999999999998</c:v>
                </c:pt>
                <c:pt idx="553">
                  <c:v>6.9509999999999996</c:v>
                </c:pt>
                <c:pt idx="554">
                  <c:v>6.9589999999999996</c:v>
                </c:pt>
                <c:pt idx="555">
                  <c:v>6.9690000000000003</c:v>
                </c:pt>
                <c:pt idx="556">
                  <c:v>6.9779999999999998</c:v>
                </c:pt>
                <c:pt idx="557">
                  <c:v>6.9859999999999998</c:v>
                </c:pt>
                <c:pt idx="558">
                  <c:v>6.9939999999999998</c:v>
                </c:pt>
                <c:pt idx="559">
                  <c:v>7.0010000000000003</c:v>
                </c:pt>
                <c:pt idx="560">
                  <c:v>7.0090000000000003</c:v>
                </c:pt>
                <c:pt idx="561">
                  <c:v>7.0190000000000001</c:v>
                </c:pt>
                <c:pt idx="562">
                  <c:v>7.0330000000000004</c:v>
                </c:pt>
                <c:pt idx="563">
                  <c:v>7.048</c:v>
                </c:pt>
                <c:pt idx="564">
                  <c:v>7.06</c:v>
                </c:pt>
                <c:pt idx="565">
                  <c:v>7.0739999999999998</c:v>
                </c:pt>
                <c:pt idx="566">
                  <c:v>7.0890000000000004</c:v>
                </c:pt>
                <c:pt idx="567">
                  <c:v>7.1020000000000003</c:v>
                </c:pt>
                <c:pt idx="568">
                  <c:v>7.1130000000000004</c:v>
                </c:pt>
                <c:pt idx="569">
                  <c:v>7.1219999999999999</c:v>
                </c:pt>
                <c:pt idx="570">
                  <c:v>7.13</c:v>
                </c:pt>
                <c:pt idx="571">
                  <c:v>7.1390000000000002</c:v>
                </c:pt>
                <c:pt idx="572">
                  <c:v>7.1470000000000002</c:v>
                </c:pt>
                <c:pt idx="573">
                  <c:v>7.1580000000000004</c:v>
                </c:pt>
                <c:pt idx="574">
                  <c:v>7.1669999999999998</c:v>
                </c:pt>
                <c:pt idx="575">
                  <c:v>7.1760000000000002</c:v>
                </c:pt>
                <c:pt idx="576">
                  <c:v>7.1859999999999999</c:v>
                </c:pt>
                <c:pt idx="577">
                  <c:v>7.1950000000000003</c:v>
                </c:pt>
                <c:pt idx="578">
                  <c:v>7.2039999999999997</c:v>
                </c:pt>
                <c:pt idx="579">
                  <c:v>7.2130000000000001</c:v>
                </c:pt>
                <c:pt idx="580">
                  <c:v>7.2220000000000004</c:v>
                </c:pt>
                <c:pt idx="581">
                  <c:v>7.2320000000000002</c:v>
                </c:pt>
                <c:pt idx="582">
                  <c:v>7.2409999999999997</c:v>
                </c:pt>
                <c:pt idx="583">
                  <c:v>7.2510000000000003</c:v>
                </c:pt>
                <c:pt idx="584">
                  <c:v>7.26</c:v>
                </c:pt>
                <c:pt idx="585">
                  <c:v>7.2690000000000001</c:v>
                </c:pt>
                <c:pt idx="586">
                  <c:v>7.2779999999999996</c:v>
                </c:pt>
                <c:pt idx="587">
                  <c:v>7.2859999999999996</c:v>
                </c:pt>
                <c:pt idx="588">
                  <c:v>7.2939999999999996</c:v>
                </c:pt>
                <c:pt idx="589">
                  <c:v>7.3010000000000002</c:v>
                </c:pt>
                <c:pt idx="590">
                  <c:v>7.3079999999999998</c:v>
                </c:pt>
                <c:pt idx="591">
                  <c:v>7.319</c:v>
                </c:pt>
                <c:pt idx="592">
                  <c:v>7.3310000000000004</c:v>
                </c:pt>
                <c:pt idx="593">
                  <c:v>7.3470000000000004</c:v>
                </c:pt>
                <c:pt idx="594">
                  <c:v>7.359</c:v>
                </c:pt>
                <c:pt idx="595">
                  <c:v>7.3739999999999997</c:v>
                </c:pt>
                <c:pt idx="596">
                  <c:v>7.3869999999999996</c:v>
                </c:pt>
                <c:pt idx="597">
                  <c:v>7.4009999999999998</c:v>
                </c:pt>
                <c:pt idx="598">
                  <c:v>7.4119999999999999</c:v>
                </c:pt>
                <c:pt idx="599">
                  <c:v>7.4219999999999997</c:v>
                </c:pt>
                <c:pt idx="600">
                  <c:v>7.43</c:v>
                </c:pt>
                <c:pt idx="601">
                  <c:v>7.44</c:v>
                </c:pt>
                <c:pt idx="602">
                  <c:v>7.4480000000000004</c:v>
                </c:pt>
                <c:pt idx="603">
                  <c:v>7.4580000000000002</c:v>
                </c:pt>
                <c:pt idx="604">
                  <c:v>7.4660000000000002</c:v>
                </c:pt>
                <c:pt idx="605">
                  <c:v>7.4749999999999996</c:v>
                </c:pt>
                <c:pt idx="606">
                  <c:v>7.4850000000000003</c:v>
                </c:pt>
                <c:pt idx="607">
                  <c:v>7.4939999999999998</c:v>
                </c:pt>
                <c:pt idx="608">
                  <c:v>7.5039999999999996</c:v>
                </c:pt>
                <c:pt idx="609">
                  <c:v>7.5140000000000002</c:v>
                </c:pt>
                <c:pt idx="610">
                  <c:v>7.5220000000000002</c:v>
                </c:pt>
                <c:pt idx="611">
                  <c:v>7.5309999999999997</c:v>
                </c:pt>
                <c:pt idx="612">
                  <c:v>7.5410000000000004</c:v>
                </c:pt>
                <c:pt idx="613">
                  <c:v>7.5510000000000002</c:v>
                </c:pt>
                <c:pt idx="614">
                  <c:v>7.5590000000000002</c:v>
                </c:pt>
                <c:pt idx="615">
                  <c:v>7.569</c:v>
                </c:pt>
                <c:pt idx="616">
                  <c:v>7.577</c:v>
                </c:pt>
                <c:pt idx="617">
                  <c:v>7.585</c:v>
                </c:pt>
                <c:pt idx="618">
                  <c:v>7.593</c:v>
                </c:pt>
                <c:pt idx="619">
                  <c:v>7.601</c:v>
                </c:pt>
                <c:pt idx="620">
                  <c:v>7.609</c:v>
                </c:pt>
                <c:pt idx="621">
                  <c:v>7.62</c:v>
                </c:pt>
                <c:pt idx="622">
                  <c:v>7.633</c:v>
                </c:pt>
                <c:pt idx="623">
                  <c:v>7.6470000000000002</c:v>
                </c:pt>
                <c:pt idx="624">
                  <c:v>7.66</c:v>
                </c:pt>
                <c:pt idx="625">
                  <c:v>7.6740000000000004</c:v>
                </c:pt>
                <c:pt idx="626">
                  <c:v>7.6870000000000003</c:v>
                </c:pt>
                <c:pt idx="627">
                  <c:v>7.7009999999999996</c:v>
                </c:pt>
                <c:pt idx="628">
                  <c:v>7.7119999999999997</c:v>
                </c:pt>
                <c:pt idx="629">
                  <c:v>7.7210000000000001</c:v>
                </c:pt>
                <c:pt idx="630">
                  <c:v>7.73</c:v>
                </c:pt>
                <c:pt idx="631">
                  <c:v>7.7389999999999999</c:v>
                </c:pt>
                <c:pt idx="632">
                  <c:v>7.7480000000000002</c:v>
                </c:pt>
                <c:pt idx="633">
                  <c:v>7.758</c:v>
                </c:pt>
                <c:pt idx="634">
                  <c:v>7.7649999999999997</c:v>
                </c:pt>
                <c:pt idx="635">
                  <c:v>7.7750000000000004</c:v>
                </c:pt>
                <c:pt idx="636">
                  <c:v>7.7850000000000001</c:v>
                </c:pt>
                <c:pt idx="637">
                  <c:v>7.7949999999999999</c:v>
                </c:pt>
                <c:pt idx="638">
                  <c:v>7.8049999999999997</c:v>
                </c:pt>
                <c:pt idx="639">
                  <c:v>7.8129999999999997</c:v>
                </c:pt>
                <c:pt idx="640">
                  <c:v>7.8209999999999997</c:v>
                </c:pt>
                <c:pt idx="641">
                  <c:v>7.8319999999999999</c:v>
                </c:pt>
                <c:pt idx="642">
                  <c:v>7.84</c:v>
                </c:pt>
                <c:pt idx="643">
                  <c:v>7.8490000000000002</c:v>
                </c:pt>
                <c:pt idx="644">
                  <c:v>7.8579999999999997</c:v>
                </c:pt>
                <c:pt idx="645">
                  <c:v>7.867</c:v>
                </c:pt>
                <c:pt idx="646">
                  <c:v>7.875</c:v>
                </c:pt>
                <c:pt idx="647">
                  <c:v>7.8840000000000003</c:v>
                </c:pt>
                <c:pt idx="648">
                  <c:v>7.891</c:v>
                </c:pt>
                <c:pt idx="649">
                  <c:v>7.899</c:v>
                </c:pt>
                <c:pt idx="650">
                  <c:v>7.9089999999999998</c:v>
                </c:pt>
                <c:pt idx="651">
                  <c:v>7.9219999999999997</c:v>
                </c:pt>
                <c:pt idx="652">
                  <c:v>7.9349999999999996</c:v>
                </c:pt>
                <c:pt idx="653">
                  <c:v>7.9489999999999998</c:v>
                </c:pt>
                <c:pt idx="654">
                  <c:v>7.9610000000000003</c:v>
                </c:pt>
                <c:pt idx="655">
                  <c:v>7.9749999999999996</c:v>
                </c:pt>
                <c:pt idx="656">
                  <c:v>7.9880000000000004</c:v>
                </c:pt>
                <c:pt idx="657">
                  <c:v>8</c:v>
                </c:pt>
                <c:pt idx="658">
                  <c:v>8.0109999999999992</c:v>
                </c:pt>
                <c:pt idx="659">
                  <c:v>8.02</c:v>
                </c:pt>
                <c:pt idx="660">
                  <c:v>8.0289999999999999</c:v>
                </c:pt>
                <c:pt idx="661">
                  <c:v>8.0380000000000003</c:v>
                </c:pt>
                <c:pt idx="662">
                  <c:v>8.0470000000000006</c:v>
                </c:pt>
                <c:pt idx="663">
                  <c:v>8.0570000000000004</c:v>
                </c:pt>
                <c:pt idx="664">
                  <c:v>8.0649999999999995</c:v>
                </c:pt>
                <c:pt idx="665">
                  <c:v>8.0739999999999998</c:v>
                </c:pt>
                <c:pt idx="666">
                  <c:v>8.0839999999999996</c:v>
                </c:pt>
                <c:pt idx="667">
                  <c:v>8.0939999999999994</c:v>
                </c:pt>
                <c:pt idx="668">
                  <c:v>8.1029999999999998</c:v>
                </c:pt>
                <c:pt idx="669">
                  <c:v>8.1110000000000007</c:v>
                </c:pt>
                <c:pt idx="670">
                  <c:v>8.1210000000000004</c:v>
                </c:pt>
                <c:pt idx="671">
                  <c:v>8.1310000000000002</c:v>
                </c:pt>
                <c:pt idx="672">
                  <c:v>8.1379999999999999</c:v>
                </c:pt>
                <c:pt idx="673">
                  <c:v>8.1479999999999997</c:v>
                </c:pt>
                <c:pt idx="674">
                  <c:v>8.1560000000000006</c:v>
                </c:pt>
                <c:pt idx="675">
                  <c:v>8.1639999999999997</c:v>
                </c:pt>
                <c:pt idx="676">
                  <c:v>8.173</c:v>
                </c:pt>
                <c:pt idx="677">
                  <c:v>8.18</c:v>
                </c:pt>
                <c:pt idx="678">
                  <c:v>8.1880000000000006</c:v>
                </c:pt>
                <c:pt idx="679">
                  <c:v>8.1999999999999993</c:v>
                </c:pt>
                <c:pt idx="680">
                  <c:v>8.2140000000000004</c:v>
                </c:pt>
                <c:pt idx="681">
                  <c:v>8.2270000000000003</c:v>
                </c:pt>
                <c:pt idx="682">
                  <c:v>8.24</c:v>
                </c:pt>
                <c:pt idx="683">
                  <c:v>8.2539999999999996</c:v>
                </c:pt>
                <c:pt idx="684">
                  <c:v>8.2639999999999993</c:v>
                </c:pt>
                <c:pt idx="685">
                  <c:v>8.2769999999999992</c:v>
                </c:pt>
                <c:pt idx="686">
                  <c:v>8.2889999999999997</c:v>
                </c:pt>
                <c:pt idx="687">
                  <c:v>8.3000000000000007</c:v>
                </c:pt>
                <c:pt idx="688">
                  <c:v>8.31</c:v>
                </c:pt>
                <c:pt idx="689">
                  <c:v>8.3190000000000008</c:v>
                </c:pt>
                <c:pt idx="690">
                  <c:v>8.327</c:v>
                </c:pt>
                <c:pt idx="691">
                  <c:v>8.3369999999999997</c:v>
                </c:pt>
                <c:pt idx="692">
                  <c:v>8.3460000000000001</c:v>
                </c:pt>
                <c:pt idx="693">
                  <c:v>8.3550000000000004</c:v>
                </c:pt>
                <c:pt idx="694">
                  <c:v>8.3650000000000002</c:v>
                </c:pt>
                <c:pt idx="695">
                  <c:v>8.3740000000000006</c:v>
                </c:pt>
                <c:pt idx="696">
                  <c:v>8.3840000000000003</c:v>
                </c:pt>
                <c:pt idx="697">
                  <c:v>8.3919999999999995</c:v>
                </c:pt>
                <c:pt idx="698">
                  <c:v>8.4019999999999992</c:v>
                </c:pt>
                <c:pt idx="699">
                  <c:v>8.41</c:v>
                </c:pt>
                <c:pt idx="700">
                  <c:v>8.42</c:v>
                </c:pt>
                <c:pt idx="701">
                  <c:v>8.4280000000000008</c:v>
                </c:pt>
                <c:pt idx="702">
                  <c:v>8.4369999999999994</c:v>
                </c:pt>
                <c:pt idx="703">
                  <c:v>8.4450000000000003</c:v>
                </c:pt>
                <c:pt idx="704">
                  <c:v>8.4529999999999994</c:v>
                </c:pt>
                <c:pt idx="705">
                  <c:v>8.4619999999999997</c:v>
                </c:pt>
                <c:pt idx="706">
                  <c:v>8.4710000000000001</c:v>
                </c:pt>
                <c:pt idx="707">
                  <c:v>8.48</c:v>
                </c:pt>
                <c:pt idx="708">
                  <c:v>8.4930000000000003</c:v>
                </c:pt>
                <c:pt idx="709">
                  <c:v>8.5060000000000002</c:v>
                </c:pt>
                <c:pt idx="710">
                  <c:v>8.5190000000000001</c:v>
                </c:pt>
                <c:pt idx="711">
                  <c:v>8.532</c:v>
                </c:pt>
                <c:pt idx="712">
                  <c:v>8.5440000000000005</c:v>
                </c:pt>
                <c:pt idx="713">
                  <c:v>8.5559999999999992</c:v>
                </c:pt>
                <c:pt idx="714">
                  <c:v>8.5670000000000002</c:v>
                </c:pt>
                <c:pt idx="715">
                  <c:v>8.5790000000000006</c:v>
                </c:pt>
                <c:pt idx="716">
                  <c:v>8.59</c:v>
                </c:pt>
                <c:pt idx="717">
                  <c:v>8.6</c:v>
                </c:pt>
                <c:pt idx="718">
                  <c:v>8.61</c:v>
                </c:pt>
                <c:pt idx="719">
                  <c:v>8.6189999999999998</c:v>
                </c:pt>
                <c:pt idx="720">
                  <c:v>8.6280000000000001</c:v>
                </c:pt>
                <c:pt idx="721">
                  <c:v>8.6370000000000005</c:v>
                </c:pt>
                <c:pt idx="722">
                  <c:v>8.6460000000000008</c:v>
                </c:pt>
                <c:pt idx="723">
                  <c:v>8.6549999999999994</c:v>
                </c:pt>
                <c:pt idx="724">
                  <c:v>8.6639999999999997</c:v>
                </c:pt>
                <c:pt idx="725">
                  <c:v>8.673</c:v>
                </c:pt>
                <c:pt idx="726">
                  <c:v>8.6829999999999998</c:v>
                </c:pt>
                <c:pt idx="727">
                  <c:v>8.6920000000000002</c:v>
                </c:pt>
                <c:pt idx="728">
                  <c:v>8.6920000000000002</c:v>
                </c:pt>
              </c:numCache>
            </c:numRef>
          </c:xVal>
          <c:yVal>
            <c:numRef>
              <c:f>Foglio1!$N$3:$N$731</c:f>
              <c:numCache>
                <c:formatCode>General</c:formatCode>
                <c:ptCount val="729"/>
                <c:pt idx="0">
                  <c:v>0</c:v>
                </c:pt>
                <c:pt idx="1">
                  <c:v>5.5040000000000004E-4</c:v>
                </c:pt>
                <c:pt idx="2">
                  <c:v>1.1010799999999999E-3</c:v>
                </c:pt>
                <c:pt idx="3">
                  <c:v>1.6520300000000001E-3</c:v>
                </c:pt>
                <c:pt idx="4">
                  <c:v>2.2032100000000002E-3</c:v>
                </c:pt>
                <c:pt idx="5">
                  <c:v>2.7546200000000002E-3</c:v>
                </c:pt>
                <c:pt idx="6">
                  <c:v>3.3062199999999999E-3</c:v>
                </c:pt>
                <c:pt idx="7">
                  <c:v>3.8579899999999999E-3</c:v>
                </c:pt>
                <c:pt idx="8">
                  <c:v>4.4099200000000003E-3</c:v>
                </c:pt>
                <c:pt idx="9">
                  <c:v>4.9619900000000003E-3</c:v>
                </c:pt>
                <c:pt idx="10">
                  <c:v>5.5141799999999996E-3</c:v>
                </c:pt>
                <c:pt idx="11">
                  <c:v>6.06647E-3</c:v>
                </c:pt>
                <c:pt idx="12">
                  <c:v>6.61884E-3</c:v>
                </c:pt>
                <c:pt idx="13">
                  <c:v>7.1712900000000003E-3</c:v>
                </c:pt>
                <c:pt idx="14">
                  <c:v>7.7238000000000003E-3</c:v>
                </c:pt>
                <c:pt idx="15">
                  <c:v>8.27636E-3</c:v>
                </c:pt>
                <c:pt idx="16">
                  <c:v>8.8289500000000003E-3</c:v>
                </c:pt>
                <c:pt idx="17">
                  <c:v>9.3815700000000005E-3</c:v>
                </c:pt>
                <c:pt idx="18">
                  <c:v>9.9342200000000005E-3</c:v>
                </c:pt>
                <c:pt idx="19">
                  <c:v>1.0486870000000001E-2</c:v>
                </c:pt>
                <c:pt idx="20">
                  <c:v>1.1039530000000001E-2</c:v>
                </c:pt>
                <c:pt idx="21">
                  <c:v>1.15922E-2</c:v>
                </c:pt>
                <c:pt idx="22">
                  <c:v>1.214486E-2</c:v>
                </c:pt>
                <c:pt idx="23">
                  <c:v>1.269751E-2</c:v>
                </c:pt>
                <c:pt idx="24">
                  <c:v>1.325016E-2</c:v>
                </c:pt>
                <c:pt idx="25">
                  <c:v>1.3802790000000001E-2</c:v>
                </c:pt>
                <c:pt idx="26">
                  <c:v>1.4355400000000001E-2</c:v>
                </c:pt>
                <c:pt idx="27">
                  <c:v>1.4907999999999999E-2</c:v>
                </c:pt>
                <c:pt idx="28">
                  <c:v>1.546058E-2</c:v>
                </c:pt>
                <c:pt idx="29">
                  <c:v>1.601315E-2</c:v>
                </c:pt>
                <c:pt idx="30">
                  <c:v>1.6565690000000001E-2</c:v>
                </c:pt>
                <c:pt idx="31">
                  <c:v>1.711822E-2</c:v>
                </c:pt>
                <c:pt idx="32">
                  <c:v>1.7670729999999999E-2</c:v>
                </c:pt>
                <c:pt idx="33">
                  <c:v>1.8223219999999998E-2</c:v>
                </c:pt>
                <c:pt idx="34">
                  <c:v>1.8775699999999999E-2</c:v>
                </c:pt>
                <c:pt idx="35">
                  <c:v>1.9328149999999999E-2</c:v>
                </c:pt>
                <c:pt idx="36">
                  <c:v>1.9880599999999998E-2</c:v>
                </c:pt>
                <c:pt idx="37">
                  <c:v>2.0433030000000001E-2</c:v>
                </c:pt>
                <c:pt idx="38">
                  <c:v>2.0985440000000001E-2</c:v>
                </c:pt>
                <c:pt idx="39">
                  <c:v>2.1537839999999999E-2</c:v>
                </c:pt>
                <c:pt idx="40">
                  <c:v>2.2090229999999999E-2</c:v>
                </c:pt>
                <c:pt idx="41">
                  <c:v>2.2642610000000001E-2</c:v>
                </c:pt>
                <c:pt idx="42">
                  <c:v>2.319498E-2</c:v>
                </c:pt>
                <c:pt idx="43">
                  <c:v>2.3747339999999999E-2</c:v>
                </c:pt>
                <c:pt idx="44">
                  <c:v>2.4299689999999999E-2</c:v>
                </c:pt>
                <c:pt idx="45">
                  <c:v>2.4852039999999999E-2</c:v>
                </c:pt>
                <c:pt idx="46">
                  <c:v>2.5404380000000001E-2</c:v>
                </c:pt>
                <c:pt idx="47">
                  <c:v>2.5956710000000001E-2</c:v>
                </c:pt>
                <c:pt idx="48">
                  <c:v>2.6509040000000001E-2</c:v>
                </c:pt>
                <c:pt idx="49">
                  <c:v>2.706136E-2</c:v>
                </c:pt>
                <c:pt idx="50">
                  <c:v>2.761369E-2</c:v>
                </c:pt>
                <c:pt idx="51">
                  <c:v>2.8166009999999998E-2</c:v>
                </c:pt>
                <c:pt idx="52">
                  <c:v>2.8718319999999999E-2</c:v>
                </c:pt>
                <c:pt idx="53">
                  <c:v>2.9270640000000001E-2</c:v>
                </c:pt>
                <c:pt idx="54">
                  <c:v>2.9822950000000001E-2</c:v>
                </c:pt>
                <c:pt idx="55">
                  <c:v>3.0375260000000001E-2</c:v>
                </c:pt>
                <c:pt idx="56">
                  <c:v>3.092758E-2</c:v>
                </c:pt>
                <c:pt idx="57">
                  <c:v>3.1512220000000001E-2</c:v>
                </c:pt>
                <c:pt idx="58">
                  <c:v>3.2186630000000001E-2</c:v>
                </c:pt>
                <c:pt idx="59">
                  <c:v>3.2962279999999997E-2</c:v>
                </c:pt>
                <c:pt idx="60">
                  <c:v>3.378739E-2</c:v>
                </c:pt>
                <c:pt idx="61">
                  <c:v>3.4591530000000002E-2</c:v>
                </c:pt>
                <c:pt idx="62">
                  <c:v>3.5334949999999997E-2</c:v>
                </c:pt>
                <c:pt idx="63">
                  <c:v>3.6033639999999999E-2</c:v>
                </c:pt>
                <c:pt idx="64">
                  <c:v>3.6711439999999998E-2</c:v>
                </c:pt>
                <c:pt idx="65">
                  <c:v>3.7343260000000003E-2</c:v>
                </c:pt>
                <c:pt idx="66">
                  <c:v>3.7905210000000002E-2</c:v>
                </c:pt>
                <c:pt idx="67">
                  <c:v>3.8423560000000002E-2</c:v>
                </c:pt>
                <c:pt idx="68">
                  <c:v>3.8953599999999998E-2</c:v>
                </c:pt>
                <c:pt idx="69">
                  <c:v>3.9525669999999999E-2</c:v>
                </c:pt>
                <c:pt idx="70">
                  <c:v>4.0086789999999997E-2</c:v>
                </c:pt>
                <c:pt idx="71">
                  <c:v>4.0520750000000001E-2</c:v>
                </c:pt>
                <c:pt idx="72">
                  <c:v>4.0711459999999998E-2</c:v>
                </c:pt>
                <c:pt idx="73">
                  <c:v>4.0602989999999999E-2</c:v>
                </c:pt>
                <c:pt idx="74">
                  <c:v>4.0259290000000003E-2</c:v>
                </c:pt>
                <c:pt idx="75">
                  <c:v>3.9815549999999998E-2</c:v>
                </c:pt>
                <c:pt idx="76">
                  <c:v>3.9367829999999999E-2</c:v>
                </c:pt>
                <c:pt idx="77">
                  <c:v>3.8961610000000001E-2</c:v>
                </c:pt>
                <c:pt idx="78">
                  <c:v>3.8631529999999997E-2</c:v>
                </c:pt>
                <c:pt idx="79">
                  <c:v>3.8373369999999997E-2</c:v>
                </c:pt>
                <c:pt idx="80">
                  <c:v>3.8163089999999997E-2</c:v>
                </c:pt>
                <c:pt idx="81">
                  <c:v>3.8015550000000002E-2</c:v>
                </c:pt>
                <c:pt idx="82">
                  <c:v>3.7958730000000003E-2</c:v>
                </c:pt>
                <c:pt idx="83">
                  <c:v>3.800862E-2</c:v>
                </c:pt>
                <c:pt idx="84">
                  <c:v>3.815458E-2</c:v>
                </c:pt>
                <c:pt idx="85">
                  <c:v>3.8373329999999997E-2</c:v>
                </c:pt>
                <c:pt idx="86">
                  <c:v>3.8663780000000002E-2</c:v>
                </c:pt>
                <c:pt idx="87">
                  <c:v>3.9011070000000002E-2</c:v>
                </c:pt>
                <c:pt idx="88">
                  <c:v>3.9388869999999999E-2</c:v>
                </c:pt>
                <c:pt idx="89">
                  <c:v>3.9810320000000003E-2</c:v>
                </c:pt>
                <c:pt idx="90">
                  <c:v>4.0276180000000002E-2</c:v>
                </c:pt>
                <c:pt idx="91">
                  <c:v>4.0770290000000001E-2</c:v>
                </c:pt>
                <c:pt idx="92">
                  <c:v>4.1298099999999997E-2</c:v>
                </c:pt>
                <c:pt idx="93">
                  <c:v>4.1854040000000002E-2</c:v>
                </c:pt>
                <c:pt idx="94">
                  <c:v>4.2407010000000002E-2</c:v>
                </c:pt>
                <c:pt idx="95">
                  <c:v>4.2901479999999999E-2</c:v>
                </c:pt>
                <c:pt idx="96">
                  <c:v>4.331078E-2</c:v>
                </c:pt>
                <c:pt idx="97">
                  <c:v>4.3681810000000001E-2</c:v>
                </c:pt>
                <c:pt idx="98">
                  <c:v>4.4087220000000003E-2</c:v>
                </c:pt>
                <c:pt idx="99">
                  <c:v>4.4370029999999998E-2</c:v>
                </c:pt>
                <c:pt idx="100">
                  <c:v>4.4340600000000001E-2</c:v>
                </c:pt>
                <c:pt idx="101">
                  <c:v>4.4164719999999998E-2</c:v>
                </c:pt>
                <c:pt idx="102">
                  <c:v>4.393888E-2</c:v>
                </c:pt>
                <c:pt idx="103">
                  <c:v>4.3543640000000002E-2</c:v>
                </c:pt>
                <c:pt idx="104">
                  <c:v>4.2964809999999999E-2</c:v>
                </c:pt>
                <c:pt idx="105">
                  <c:v>4.2313120000000003E-2</c:v>
                </c:pt>
                <c:pt idx="106">
                  <c:v>4.170592E-2</c:v>
                </c:pt>
                <c:pt idx="107">
                  <c:v>4.1186510000000003E-2</c:v>
                </c:pt>
                <c:pt idx="108">
                  <c:v>4.075782E-2</c:v>
                </c:pt>
                <c:pt idx="109">
                  <c:v>4.0437430000000003E-2</c:v>
                </c:pt>
                <c:pt idx="110">
                  <c:v>4.0248529999999998E-2</c:v>
                </c:pt>
                <c:pt idx="111">
                  <c:v>4.0192760000000001E-2</c:v>
                </c:pt>
                <c:pt idx="112">
                  <c:v>4.0240489999999997E-2</c:v>
                </c:pt>
                <c:pt idx="113">
                  <c:v>4.0358829999999998E-2</c:v>
                </c:pt>
                <c:pt idx="114">
                  <c:v>4.0528809999999998E-2</c:v>
                </c:pt>
                <c:pt idx="115">
                  <c:v>4.0756500000000001E-2</c:v>
                </c:pt>
                <c:pt idx="116">
                  <c:v>4.1046270000000003E-2</c:v>
                </c:pt>
                <c:pt idx="117">
                  <c:v>4.1381500000000002E-2</c:v>
                </c:pt>
                <c:pt idx="118">
                  <c:v>4.1793070000000002E-2</c:v>
                </c:pt>
                <c:pt idx="119">
                  <c:v>4.2322390000000001E-2</c:v>
                </c:pt>
                <c:pt idx="120">
                  <c:v>4.295409E-2</c:v>
                </c:pt>
                <c:pt idx="121">
                  <c:v>4.3638120000000002E-2</c:v>
                </c:pt>
                <c:pt idx="122">
                  <c:v>4.4347709999999999E-2</c:v>
                </c:pt>
                <c:pt idx="123">
                  <c:v>4.5098949999999999E-2</c:v>
                </c:pt>
                <c:pt idx="124">
                  <c:v>4.5846360000000003E-2</c:v>
                </c:pt>
                <c:pt idx="125">
                  <c:v>4.6505970000000001E-2</c:v>
                </c:pt>
                <c:pt idx="126">
                  <c:v>4.7053530000000003E-2</c:v>
                </c:pt>
                <c:pt idx="127">
                  <c:v>4.7522000000000002E-2</c:v>
                </c:pt>
                <c:pt idx="128">
                  <c:v>4.7959799999999997E-2</c:v>
                </c:pt>
                <c:pt idx="129">
                  <c:v>4.8408279999999998E-2</c:v>
                </c:pt>
                <c:pt idx="130">
                  <c:v>4.8938009999999997E-2</c:v>
                </c:pt>
                <c:pt idx="131">
                  <c:v>4.9519779999999999E-2</c:v>
                </c:pt>
                <c:pt idx="132">
                  <c:v>5.000785E-2</c:v>
                </c:pt>
                <c:pt idx="133">
                  <c:v>5.0283500000000002E-2</c:v>
                </c:pt>
                <c:pt idx="134">
                  <c:v>5.0268670000000001E-2</c:v>
                </c:pt>
                <c:pt idx="135">
                  <c:v>4.9998710000000002E-2</c:v>
                </c:pt>
                <c:pt idx="136">
                  <c:v>4.9617439999999999E-2</c:v>
                </c:pt>
                <c:pt idx="137">
                  <c:v>4.9241380000000001E-2</c:v>
                </c:pt>
                <c:pt idx="138">
                  <c:v>4.8910380000000003E-2</c:v>
                </c:pt>
                <c:pt idx="139">
                  <c:v>4.8615289999999999E-2</c:v>
                </c:pt>
                <c:pt idx="140">
                  <c:v>4.836414E-2</c:v>
                </c:pt>
                <c:pt idx="141">
                  <c:v>4.8202189999999999E-2</c:v>
                </c:pt>
                <c:pt idx="142">
                  <c:v>4.8130779999999998E-2</c:v>
                </c:pt>
                <c:pt idx="143">
                  <c:v>4.8120549999999998E-2</c:v>
                </c:pt>
                <c:pt idx="144">
                  <c:v>4.8171940000000003E-2</c:v>
                </c:pt>
                <c:pt idx="145">
                  <c:v>4.8268249999999999E-2</c:v>
                </c:pt>
                <c:pt idx="146">
                  <c:v>4.8411019999999999E-2</c:v>
                </c:pt>
                <c:pt idx="147">
                  <c:v>4.8646519999999999E-2</c:v>
                </c:pt>
                <c:pt idx="148">
                  <c:v>4.8980099999999999E-2</c:v>
                </c:pt>
                <c:pt idx="149">
                  <c:v>4.9369490000000002E-2</c:v>
                </c:pt>
                <c:pt idx="150">
                  <c:v>4.9791219999999997E-2</c:v>
                </c:pt>
                <c:pt idx="151">
                  <c:v>5.0264089999999997E-2</c:v>
                </c:pt>
                <c:pt idx="152">
                  <c:v>5.0793539999999998E-2</c:v>
                </c:pt>
                <c:pt idx="153">
                  <c:v>5.1357439999999997E-2</c:v>
                </c:pt>
                <c:pt idx="154">
                  <c:v>5.2265140000000002E-2</c:v>
                </c:pt>
                <c:pt idx="155">
                  <c:v>5.3734650000000002E-2</c:v>
                </c:pt>
                <c:pt idx="156">
                  <c:v>5.5253360000000001E-2</c:v>
                </c:pt>
                <c:pt idx="157">
                  <c:v>5.6442569999999997E-2</c:v>
                </c:pt>
                <c:pt idx="158">
                  <c:v>5.7406100000000002E-2</c:v>
                </c:pt>
                <c:pt idx="159">
                  <c:v>5.8260649999999997E-2</c:v>
                </c:pt>
                <c:pt idx="160">
                  <c:v>5.9011960000000002E-2</c:v>
                </c:pt>
                <c:pt idx="161">
                  <c:v>5.9594649999999999E-2</c:v>
                </c:pt>
                <c:pt idx="162">
                  <c:v>6.0001209999999999E-2</c:v>
                </c:pt>
                <c:pt idx="163">
                  <c:v>6.022106E-2</c:v>
                </c:pt>
                <c:pt idx="164">
                  <c:v>6.0163109999999999E-2</c:v>
                </c:pt>
                <c:pt idx="165">
                  <c:v>5.9780020000000003E-2</c:v>
                </c:pt>
                <c:pt idx="166">
                  <c:v>5.9172599999999999E-2</c:v>
                </c:pt>
                <c:pt idx="167">
                  <c:v>5.8503800000000002E-2</c:v>
                </c:pt>
                <c:pt idx="168">
                  <c:v>5.7873149999999998E-2</c:v>
                </c:pt>
                <c:pt idx="169">
                  <c:v>5.7289449999999999E-2</c:v>
                </c:pt>
                <c:pt idx="170">
                  <c:v>5.6730259999999998E-2</c:v>
                </c:pt>
                <c:pt idx="171">
                  <c:v>5.6182820000000001E-2</c:v>
                </c:pt>
                <c:pt idx="172">
                  <c:v>5.5662169999999997E-2</c:v>
                </c:pt>
                <c:pt idx="173">
                  <c:v>5.520999E-2</c:v>
                </c:pt>
                <c:pt idx="174">
                  <c:v>5.482807E-2</c:v>
                </c:pt>
                <c:pt idx="175">
                  <c:v>5.4510509999999998E-2</c:v>
                </c:pt>
                <c:pt idx="176">
                  <c:v>5.4306800000000002E-2</c:v>
                </c:pt>
                <c:pt idx="177">
                  <c:v>5.4244250000000001E-2</c:v>
                </c:pt>
                <c:pt idx="178">
                  <c:v>5.4288830000000003E-2</c:v>
                </c:pt>
                <c:pt idx="179">
                  <c:v>5.4423399999999997E-2</c:v>
                </c:pt>
                <c:pt idx="180">
                  <c:v>5.4684330000000003E-2</c:v>
                </c:pt>
                <c:pt idx="181">
                  <c:v>5.5077960000000002E-2</c:v>
                </c:pt>
                <c:pt idx="182">
                  <c:v>5.5552600000000001E-2</c:v>
                </c:pt>
                <c:pt idx="183">
                  <c:v>5.60668E-2</c:v>
                </c:pt>
                <c:pt idx="184">
                  <c:v>5.6597979999999999E-2</c:v>
                </c:pt>
                <c:pt idx="185">
                  <c:v>5.7107320000000003E-2</c:v>
                </c:pt>
                <c:pt idx="186">
                  <c:v>5.7542790000000003E-2</c:v>
                </c:pt>
                <c:pt idx="187">
                  <c:v>5.787436E-2</c:v>
                </c:pt>
                <c:pt idx="188">
                  <c:v>5.8100779999999998E-2</c:v>
                </c:pt>
                <c:pt idx="189">
                  <c:v>5.8241880000000003E-2</c:v>
                </c:pt>
                <c:pt idx="190">
                  <c:v>5.8400090000000002E-2</c:v>
                </c:pt>
                <c:pt idx="191">
                  <c:v>5.8658540000000002E-2</c:v>
                </c:pt>
                <c:pt idx="192">
                  <c:v>5.8949559999999998E-2</c:v>
                </c:pt>
                <c:pt idx="193">
                  <c:v>5.9176510000000002E-2</c:v>
                </c:pt>
                <c:pt idx="194">
                  <c:v>5.9242250000000003E-2</c:v>
                </c:pt>
                <c:pt idx="195">
                  <c:v>5.9060260000000003E-2</c:v>
                </c:pt>
                <c:pt idx="196">
                  <c:v>5.8674490000000003E-2</c:v>
                </c:pt>
                <c:pt idx="197">
                  <c:v>5.8215799999999998E-2</c:v>
                </c:pt>
                <c:pt idx="198">
                  <c:v>5.7769760000000003E-2</c:v>
                </c:pt>
                <c:pt idx="199">
                  <c:v>5.7382500000000003E-2</c:v>
                </c:pt>
                <c:pt idx="200">
                  <c:v>5.7102E-2</c:v>
                </c:pt>
                <c:pt idx="201">
                  <c:v>5.690891E-2</c:v>
                </c:pt>
                <c:pt idx="202">
                  <c:v>5.6753169999999999E-2</c:v>
                </c:pt>
                <c:pt idx="203">
                  <c:v>5.666682E-2</c:v>
                </c:pt>
                <c:pt idx="204">
                  <c:v>5.6682539999999997E-2</c:v>
                </c:pt>
                <c:pt idx="205">
                  <c:v>5.677782E-2</c:v>
                </c:pt>
                <c:pt idx="206">
                  <c:v>5.6919610000000002E-2</c:v>
                </c:pt>
                <c:pt idx="207">
                  <c:v>5.7105370000000003E-2</c:v>
                </c:pt>
                <c:pt idx="208">
                  <c:v>5.7381179999999997E-2</c:v>
                </c:pt>
                <c:pt idx="209">
                  <c:v>5.774253E-2</c:v>
                </c:pt>
                <c:pt idx="210">
                  <c:v>5.8112940000000002E-2</c:v>
                </c:pt>
                <c:pt idx="211">
                  <c:v>5.8476439999999998E-2</c:v>
                </c:pt>
                <c:pt idx="212">
                  <c:v>5.8891159999999998E-2</c:v>
                </c:pt>
                <c:pt idx="213">
                  <c:v>5.9382820000000003E-2</c:v>
                </c:pt>
                <c:pt idx="214">
                  <c:v>6.0086000000000001E-2</c:v>
                </c:pt>
                <c:pt idx="215">
                  <c:v>6.1114979999999999E-2</c:v>
                </c:pt>
                <c:pt idx="216">
                  <c:v>6.2240080000000003E-2</c:v>
                </c:pt>
                <c:pt idx="217">
                  <c:v>6.3230099999999997E-2</c:v>
                </c:pt>
                <c:pt idx="218">
                  <c:v>6.4070310000000005E-2</c:v>
                </c:pt>
                <c:pt idx="219">
                  <c:v>6.478594E-2</c:v>
                </c:pt>
                <c:pt idx="220">
                  <c:v>6.5439010000000006E-2</c:v>
                </c:pt>
                <c:pt idx="221">
                  <c:v>6.6059960000000001E-2</c:v>
                </c:pt>
                <c:pt idx="222">
                  <c:v>6.6629430000000003E-2</c:v>
                </c:pt>
                <c:pt idx="223">
                  <c:v>6.7291080000000003E-2</c:v>
                </c:pt>
                <c:pt idx="224">
                  <c:v>6.8129400000000007E-2</c:v>
                </c:pt>
                <c:pt idx="225">
                  <c:v>6.8865449999999995E-2</c:v>
                </c:pt>
                <c:pt idx="226">
                  <c:v>6.9228960000000006E-2</c:v>
                </c:pt>
                <c:pt idx="227">
                  <c:v>6.9233810000000007E-2</c:v>
                </c:pt>
                <c:pt idx="228">
                  <c:v>6.9026489999999996E-2</c:v>
                </c:pt>
                <c:pt idx="229">
                  <c:v>6.8727079999999996E-2</c:v>
                </c:pt>
                <c:pt idx="230">
                  <c:v>6.8382999999999999E-2</c:v>
                </c:pt>
                <c:pt idx="231">
                  <c:v>6.8025160000000001E-2</c:v>
                </c:pt>
                <c:pt idx="232">
                  <c:v>6.7692859999999994E-2</c:v>
                </c:pt>
                <c:pt idx="233">
                  <c:v>6.7386489999999993E-2</c:v>
                </c:pt>
                <c:pt idx="234">
                  <c:v>6.7053959999999996E-2</c:v>
                </c:pt>
                <c:pt idx="235">
                  <c:v>6.6687399999999994E-2</c:v>
                </c:pt>
                <c:pt idx="236">
                  <c:v>6.6355369999999997E-2</c:v>
                </c:pt>
                <c:pt idx="237">
                  <c:v>6.6112169999999998E-2</c:v>
                </c:pt>
                <c:pt idx="238">
                  <c:v>6.5976489999999999E-2</c:v>
                </c:pt>
                <c:pt idx="239">
                  <c:v>6.5936720000000004E-2</c:v>
                </c:pt>
                <c:pt idx="240">
                  <c:v>6.5972030000000001E-2</c:v>
                </c:pt>
                <c:pt idx="241">
                  <c:v>6.6093120000000005E-2</c:v>
                </c:pt>
                <c:pt idx="242">
                  <c:v>6.6285159999999996E-2</c:v>
                </c:pt>
                <c:pt idx="243">
                  <c:v>6.6518389999999997E-2</c:v>
                </c:pt>
                <c:pt idx="244">
                  <c:v>6.6773659999999999E-2</c:v>
                </c:pt>
                <c:pt idx="245">
                  <c:v>6.704098E-2</c:v>
                </c:pt>
                <c:pt idx="246">
                  <c:v>6.7341029999999996E-2</c:v>
                </c:pt>
                <c:pt idx="247">
                  <c:v>6.7664849999999999E-2</c:v>
                </c:pt>
                <c:pt idx="248">
                  <c:v>6.7975270000000004E-2</c:v>
                </c:pt>
                <c:pt idx="249">
                  <c:v>6.8234550000000005E-2</c:v>
                </c:pt>
                <c:pt idx="250">
                  <c:v>6.8401669999999998E-2</c:v>
                </c:pt>
                <c:pt idx="251">
                  <c:v>6.8485480000000001E-2</c:v>
                </c:pt>
                <c:pt idx="252">
                  <c:v>6.8572569999999999E-2</c:v>
                </c:pt>
                <c:pt idx="253">
                  <c:v>6.8661310000000003E-2</c:v>
                </c:pt>
                <c:pt idx="254">
                  <c:v>6.866572E-2</c:v>
                </c:pt>
                <c:pt idx="255">
                  <c:v>6.8569500000000005E-2</c:v>
                </c:pt>
                <c:pt idx="256">
                  <c:v>6.8324430000000005E-2</c:v>
                </c:pt>
                <c:pt idx="257">
                  <c:v>6.7878629999999995E-2</c:v>
                </c:pt>
                <c:pt idx="258">
                  <c:v>6.7294989999999999E-2</c:v>
                </c:pt>
                <c:pt idx="259">
                  <c:v>6.6699999999999995E-2</c:v>
                </c:pt>
                <c:pt idx="260">
                  <c:v>6.6194240000000001E-2</c:v>
                </c:pt>
                <c:pt idx="261">
                  <c:v>6.5803020000000004E-2</c:v>
                </c:pt>
                <c:pt idx="262">
                  <c:v>6.5526719999999997E-2</c:v>
                </c:pt>
                <c:pt idx="263">
                  <c:v>6.5370670000000006E-2</c:v>
                </c:pt>
                <c:pt idx="264">
                  <c:v>6.5292299999999998E-2</c:v>
                </c:pt>
                <c:pt idx="265">
                  <c:v>6.5251310000000007E-2</c:v>
                </c:pt>
                <c:pt idx="266">
                  <c:v>6.5275E-2</c:v>
                </c:pt>
                <c:pt idx="267">
                  <c:v>6.5375829999999996E-2</c:v>
                </c:pt>
                <c:pt idx="268">
                  <c:v>6.5537280000000003E-2</c:v>
                </c:pt>
                <c:pt idx="269">
                  <c:v>6.5744639999999993E-2</c:v>
                </c:pt>
                <c:pt idx="270">
                  <c:v>6.6010879999999994E-2</c:v>
                </c:pt>
                <c:pt idx="271">
                  <c:v>6.638848E-2</c:v>
                </c:pt>
                <c:pt idx="272">
                  <c:v>6.6881319999999994E-2</c:v>
                </c:pt>
                <c:pt idx="273">
                  <c:v>6.7471669999999997E-2</c:v>
                </c:pt>
                <c:pt idx="274">
                  <c:v>6.8159540000000005E-2</c:v>
                </c:pt>
                <c:pt idx="275">
                  <c:v>6.8907889999999999E-2</c:v>
                </c:pt>
                <c:pt idx="276">
                  <c:v>6.9668339999999995E-2</c:v>
                </c:pt>
                <c:pt idx="277">
                  <c:v>7.0403099999999996E-2</c:v>
                </c:pt>
                <c:pt idx="278">
                  <c:v>7.1067569999999997E-2</c:v>
                </c:pt>
                <c:pt idx="279">
                  <c:v>7.1650939999999996E-2</c:v>
                </c:pt>
                <c:pt idx="280">
                  <c:v>7.2161429999999999E-2</c:v>
                </c:pt>
                <c:pt idx="281">
                  <c:v>7.2597170000000003E-2</c:v>
                </c:pt>
                <c:pt idx="282">
                  <c:v>7.2990059999999995E-2</c:v>
                </c:pt>
                <c:pt idx="283">
                  <c:v>7.3357889999999995E-2</c:v>
                </c:pt>
                <c:pt idx="284">
                  <c:v>7.3660719999999999E-2</c:v>
                </c:pt>
                <c:pt idx="285">
                  <c:v>7.3865630000000002E-2</c:v>
                </c:pt>
                <c:pt idx="286">
                  <c:v>7.3936290000000002E-2</c:v>
                </c:pt>
                <c:pt idx="287">
                  <c:v>7.3807990000000004E-2</c:v>
                </c:pt>
                <c:pt idx="288">
                  <c:v>7.3464379999999996E-2</c:v>
                </c:pt>
                <c:pt idx="289">
                  <c:v>7.2959490000000002E-2</c:v>
                </c:pt>
                <c:pt idx="290">
                  <c:v>7.2399660000000005E-2</c:v>
                </c:pt>
                <c:pt idx="291">
                  <c:v>7.1898249999999997E-2</c:v>
                </c:pt>
                <c:pt idx="292">
                  <c:v>7.1508059999999998E-2</c:v>
                </c:pt>
                <c:pt idx="293">
                  <c:v>7.1233210000000005E-2</c:v>
                </c:pt>
                <c:pt idx="294">
                  <c:v>7.1056190000000005E-2</c:v>
                </c:pt>
                <c:pt idx="295">
                  <c:v>7.0938150000000005E-2</c:v>
                </c:pt>
                <c:pt idx="296">
                  <c:v>7.0868239999999999E-2</c:v>
                </c:pt>
                <c:pt idx="297">
                  <c:v>7.0882230000000004E-2</c:v>
                </c:pt>
                <c:pt idx="298">
                  <c:v>7.0989720000000006E-2</c:v>
                </c:pt>
                <c:pt idx="299">
                  <c:v>7.1178099999999994E-2</c:v>
                </c:pt>
                <c:pt idx="300">
                  <c:v>7.1451929999999997E-2</c:v>
                </c:pt>
                <c:pt idx="301">
                  <c:v>7.1817190000000003E-2</c:v>
                </c:pt>
                <c:pt idx="302">
                  <c:v>7.227451E-2</c:v>
                </c:pt>
                <c:pt idx="303">
                  <c:v>7.2813459999999997E-2</c:v>
                </c:pt>
                <c:pt idx="304">
                  <c:v>7.3407890000000003E-2</c:v>
                </c:pt>
                <c:pt idx="305">
                  <c:v>7.4021970000000006E-2</c:v>
                </c:pt>
                <c:pt idx="306">
                  <c:v>7.4638159999999995E-2</c:v>
                </c:pt>
                <c:pt idx="307">
                  <c:v>7.5283900000000001E-2</c:v>
                </c:pt>
                <c:pt idx="308">
                  <c:v>7.5936470000000006E-2</c:v>
                </c:pt>
                <c:pt idx="309">
                  <c:v>7.6531009999999997E-2</c:v>
                </c:pt>
                <c:pt idx="310">
                  <c:v>7.7072020000000005E-2</c:v>
                </c:pt>
                <c:pt idx="311">
                  <c:v>7.7563989999999999E-2</c:v>
                </c:pt>
                <c:pt idx="312">
                  <c:v>7.8030870000000002E-2</c:v>
                </c:pt>
                <c:pt idx="313">
                  <c:v>7.8516020000000006E-2</c:v>
                </c:pt>
                <c:pt idx="314">
                  <c:v>7.9000529999999999E-2</c:v>
                </c:pt>
                <c:pt idx="315">
                  <c:v>7.9439159999999995E-2</c:v>
                </c:pt>
                <c:pt idx="316">
                  <c:v>7.977476E-2</c:v>
                </c:pt>
                <c:pt idx="317">
                  <c:v>7.9957089999999995E-2</c:v>
                </c:pt>
                <c:pt idx="318">
                  <c:v>7.9929420000000001E-2</c:v>
                </c:pt>
                <c:pt idx="319">
                  <c:v>7.9653020000000005E-2</c:v>
                </c:pt>
                <c:pt idx="320">
                  <c:v>7.9186240000000005E-2</c:v>
                </c:pt>
                <c:pt idx="321">
                  <c:v>7.8655660000000002E-2</c:v>
                </c:pt>
                <c:pt idx="322">
                  <c:v>7.8165899999999996E-2</c:v>
                </c:pt>
                <c:pt idx="323">
                  <c:v>7.7765799999999996E-2</c:v>
                </c:pt>
                <c:pt idx="324">
                  <c:v>7.7466209999999994E-2</c:v>
                </c:pt>
                <c:pt idx="325">
                  <c:v>7.725224E-2</c:v>
                </c:pt>
                <c:pt idx="326">
                  <c:v>7.7110159999999997E-2</c:v>
                </c:pt>
                <c:pt idx="327">
                  <c:v>7.7046989999999996E-2</c:v>
                </c:pt>
                <c:pt idx="328">
                  <c:v>7.7031799999999997E-2</c:v>
                </c:pt>
                <c:pt idx="329">
                  <c:v>7.7002089999999995E-2</c:v>
                </c:pt>
                <c:pt idx="330">
                  <c:v>7.6970239999999995E-2</c:v>
                </c:pt>
                <c:pt idx="331">
                  <c:v>7.6989039999999995E-2</c:v>
                </c:pt>
                <c:pt idx="332">
                  <c:v>7.7102470000000006E-2</c:v>
                </c:pt>
                <c:pt idx="333">
                  <c:v>7.7352950000000004E-2</c:v>
                </c:pt>
                <c:pt idx="334">
                  <c:v>7.7729039999999999E-2</c:v>
                </c:pt>
                <c:pt idx="335">
                  <c:v>7.8186900000000004E-2</c:v>
                </c:pt>
                <c:pt idx="336">
                  <c:v>7.8701430000000003E-2</c:v>
                </c:pt>
                <c:pt idx="337">
                  <c:v>7.9279920000000004E-2</c:v>
                </c:pt>
                <c:pt idx="338">
                  <c:v>7.9911469999999998E-2</c:v>
                </c:pt>
                <c:pt idx="339">
                  <c:v>8.0527600000000005E-2</c:v>
                </c:pt>
                <c:pt idx="340">
                  <c:v>8.1086909999999998E-2</c:v>
                </c:pt>
                <c:pt idx="341">
                  <c:v>8.1590899999999994E-2</c:v>
                </c:pt>
                <c:pt idx="342">
                  <c:v>8.2070850000000001E-2</c:v>
                </c:pt>
                <c:pt idx="343">
                  <c:v>8.2566520000000004E-2</c:v>
                </c:pt>
                <c:pt idx="344">
                  <c:v>8.3082039999999996E-2</c:v>
                </c:pt>
                <c:pt idx="345">
                  <c:v>8.3607630000000002E-2</c:v>
                </c:pt>
                <c:pt idx="346">
                  <c:v>8.4121890000000005E-2</c:v>
                </c:pt>
                <c:pt idx="347">
                  <c:v>8.4587339999999997E-2</c:v>
                </c:pt>
                <c:pt idx="348">
                  <c:v>8.4933919999999996E-2</c:v>
                </c:pt>
                <c:pt idx="349">
                  <c:v>8.5055160000000005E-2</c:v>
                </c:pt>
                <c:pt idx="350">
                  <c:v>8.4883479999999997E-2</c:v>
                </c:pt>
                <c:pt idx="351">
                  <c:v>8.4479449999999998E-2</c:v>
                </c:pt>
                <c:pt idx="352">
                  <c:v>8.4001359999999997E-2</c:v>
                </c:pt>
                <c:pt idx="353">
                  <c:v>8.3675079999999999E-2</c:v>
                </c:pt>
                <c:pt idx="354">
                  <c:v>8.3614720000000003E-2</c:v>
                </c:pt>
                <c:pt idx="355">
                  <c:v>8.36726E-2</c:v>
                </c:pt>
                <c:pt idx="356">
                  <c:v>8.3738599999999996E-2</c:v>
                </c:pt>
                <c:pt idx="357">
                  <c:v>8.3843139999999997E-2</c:v>
                </c:pt>
                <c:pt idx="358">
                  <c:v>8.3998400000000001E-2</c:v>
                </c:pt>
                <c:pt idx="359">
                  <c:v>8.4184759999999997E-2</c:v>
                </c:pt>
                <c:pt idx="360">
                  <c:v>8.438524E-2</c:v>
                </c:pt>
                <c:pt idx="361">
                  <c:v>8.4604789999999999E-2</c:v>
                </c:pt>
                <c:pt idx="362">
                  <c:v>8.4938449999999999E-2</c:v>
                </c:pt>
                <c:pt idx="363">
                  <c:v>8.5465059999999995E-2</c:v>
                </c:pt>
                <c:pt idx="364">
                  <c:v>8.6073109999999994E-2</c:v>
                </c:pt>
                <c:pt idx="365">
                  <c:v>8.6657520000000002E-2</c:v>
                </c:pt>
                <c:pt idx="366">
                  <c:v>8.723061E-2</c:v>
                </c:pt>
                <c:pt idx="367">
                  <c:v>8.779642E-2</c:v>
                </c:pt>
                <c:pt idx="368">
                  <c:v>8.8342219999999999E-2</c:v>
                </c:pt>
                <c:pt idx="369">
                  <c:v>8.8850990000000005E-2</c:v>
                </c:pt>
                <c:pt idx="370">
                  <c:v>8.9302320000000004E-2</c:v>
                </c:pt>
                <c:pt idx="371">
                  <c:v>8.9686210000000002E-2</c:v>
                </c:pt>
                <c:pt idx="372">
                  <c:v>8.999509E-2</c:v>
                </c:pt>
                <c:pt idx="373">
                  <c:v>9.0220270000000005E-2</c:v>
                </c:pt>
                <c:pt idx="374">
                  <c:v>9.0404310000000002E-2</c:v>
                </c:pt>
                <c:pt idx="375">
                  <c:v>9.0612960000000006E-2</c:v>
                </c:pt>
                <c:pt idx="376">
                  <c:v>9.0807189999999996E-2</c:v>
                </c:pt>
                <c:pt idx="377">
                  <c:v>9.0967179999999995E-2</c:v>
                </c:pt>
                <c:pt idx="378">
                  <c:v>9.1099399999999997E-2</c:v>
                </c:pt>
                <c:pt idx="379">
                  <c:v>9.1095819999999994E-2</c:v>
                </c:pt>
                <c:pt idx="380">
                  <c:v>9.0883169999999999E-2</c:v>
                </c:pt>
                <c:pt idx="381">
                  <c:v>9.0480290000000005E-2</c:v>
                </c:pt>
                <c:pt idx="382">
                  <c:v>8.9938100000000007E-2</c:v>
                </c:pt>
                <c:pt idx="383">
                  <c:v>8.9350269999999996E-2</c:v>
                </c:pt>
                <c:pt idx="384">
                  <c:v>8.8803069999999998E-2</c:v>
                </c:pt>
                <c:pt idx="385">
                  <c:v>8.8339619999999994E-2</c:v>
                </c:pt>
                <c:pt idx="386">
                  <c:v>8.7969259999999994E-2</c:v>
                </c:pt>
                <c:pt idx="387">
                  <c:v>8.766939E-2</c:v>
                </c:pt>
                <c:pt idx="388">
                  <c:v>8.7420010000000006E-2</c:v>
                </c:pt>
                <c:pt idx="389">
                  <c:v>8.7210049999999997E-2</c:v>
                </c:pt>
                <c:pt idx="390">
                  <c:v>8.7032880000000007E-2</c:v>
                </c:pt>
                <c:pt idx="391">
                  <c:v>8.6924769999999998E-2</c:v>
                </c:pt>
                <c:pt idx="392">
                  <c:v>8.694151E-2</c:v>
                </c:pt>
                <c:pt idx="393">
                  <c:v>8.7079829999999997E-2</c:v>
                </c:pt>
                <c:pt idx="394">
                  <c:v>8.7276839999999994E-2</c:v>
                </c:pt>
                <c:pt idx="395">
                  <c:v>8.7501369999999995E-2</c:v>
                </c:pt>
                <c:pt idx="396">
                  <c:v>8.7791789999999995E-2</c:v>
                </c:pt>
                <c:pt idx="397">
                  <c:v>8.8169919999999999E-2</c:v>
                </c:pt>
                <c:pt idx="398">
                  <c:v>8.8607500000000006E-2</c:v>
                </c:pt>
                <c:pt idx="399">
                  <c:v>8.9092900000000003E-2</c:v>
                </c:pt>
                <c:pt idx="400">
                  <c:v>8.961566E-2</c:v>
                </c:pt>
                <c:pt idx="401">
                  <c:v>9.0150179999999996E-2</c:v>
                </c:pt>
                <c:pt idx="402">
                  <c:v>9.0707220000000005E-2</c:v>
                </c:pt>
                <c:pt idx="403">
                  <c:v>9.1266280000000005E-2</c:v>
                </c:pt>
                <c:pt idx="404">
                  <c:v>9.1738449999999999E-2</c:v>
                </c:pt>
                <c:pt idx="405">
                  <c:v>9.2160309999999995E-2</c:v>
                </c:pt>
                <c:pt idx="406">
                  <c:v>9.2618720000000002E-2</c:v>
                </c:pt>
                <c:pt idx="407">
                  <c:v>9.3056520000000004E-2</c:v>
                </c:pt>
                <c:pt idx="408">
                  <c:v>9.3461450000000001E-2</c:v>
                </c:pt>
                <c:pt idx="409">
                  <c:v>9.3833330000000006E-2</c:v>
                </c:pt>
                <c:pt idx="410">
                  <c:v>9.4078079999999994E-2</c:v>
                </c:pt>
                <c:pt idx="411">
                  <c:v>9.4147149999999999E-2</c:v>
                </c:pt>
                <c:pt idx="412">
                  <c:v>9.4040780000000004E-2</c:v>
                </c:pt>
                <c:pt idx="413">
                  <c:v>9.3797240000000004E-2</c:v>
                </c:pt>
                <c:pt idx="414">
                  <c:v>9.349623E-2</c:v>
                </c:pt>
                <c:pt idx="415">
                  <c:v>9.3212349999999999E-2</c:v>
                </c:pt>
                <c:pt idx="416">
                  <c:v>9.3005199999999996E-2</c:v>
                </c:pt>
                <c:pt idx="417">
                  <c:v>9.2894879999999999E-2</c:v>
                </c:pt>
                <c:pt idx="418">
                  <c:v>9.2858099999999999E-2</c:v>
                </c:pt>
                <c:pt idx="419">
                  <c:v>9.285467E-2</c:v>
                </c:pt>
                <c:pt idx="420">
                  <c:v>9.2863219999999996E-2</c:v>
                </c:pt>
                <c:pt idx="421">
                  <c:v>9.2898049999999996E-2</c:v>
                </c:pt>
                <c:pt idx="422">
                  <c:v>9.2980660000000007E-2</c:v>
                </c:pt>
                <c:pt idx="423">
                  <c:v>9.3144879999999999E-2</c:v>
                </c:pt>
                <c:pt idx="424">
                  <c:v>9.3401970000000001E-2</c:v>
                </c:pt>
                <c:pt idx="425">
                  <c:v>9.3734209999999998E-2</c:v>
                </c:pt>
                <c:pt idx="426">
                  <c:v>9.414844E-2</c:v>
                </c:pt>
                <c:pt idx="427">
                  <c:v>9.4649349999999993E-2</c:v>
                </c:pt>
                <c:pt idx="428">
                  <c:v>9.5233269999999995E-2</c:v>
                </c:pt>
                <c:pt idx="429">
                  <c:v>9.5896040000000002E-2</c:v>
                </c:pt>
                <c:pt idx="430">
                  <c:v>9.6607079999999998E-2</c:v>
                </c:pt>
                <c:pt idx="431">
                  <c:v>9.7349669999999999E-2</c:v>
                </c:pt>
                <c:pt idx="432">
                  <c:v>9.8135280000000005E-2</c:v>
                </c:pt>
                <c:pt idx="433">
                  <c:v>9.8947049999999995E-2</c:v>
                </c:pt>
                <c:pt idx="434">
                  <c:v>9.9734580000000003E-2</c:v>
                </c:pt>
                <c:pt idx="435">
                  <c:v>0.10043283</c:v>
                </c:pt>
                <c:pt idx="436">
                  <c:v>0.10103674999999999</c:v>
                </c:pt>
                <c:pt idx="437">
                  <c:v>0.10162466000000001</c:v>
                </c:pt>
                <c:pt idx="438">
                  <c:v>0.10224666</c:v>
                </c:pt>
                <c:pt idx="439">
                  <c:v>0.10289266</c:v>
                </c:pt>
                <c:pt idx="440">
                  <c:v>0.10345944</c:v>
                </c:pt>
                <c:pt idx="441">
                  <c:v>0.10379251</c:v>
                </c:pt>
                <c:pt idx="442">
                  <c:v>0.10385211</c:v>
                </c:pt>
                <c:pt idx="443">
                  <c:v>0.10368953</c:v>
                </c:pt>
                <c:pt idx="444">
                  <c:v>0.10335426</c:v>
                </c:pt>
                <c:pt idx="445">
                  <c:v>0.10291967</c:v>
                </c:pt>
                <c:pt idx="446">
                  <c:v>0.10247507</c:v>
                </c:pt>
                <c:pt idx="447">
                  <c:v>0.10209611</c:v>
                </c:pt>
                <c:pt idx="448">
                  <c:v>0.10182312</c:v>
                </c:pt>
                <c:pt idx="449">
                  <c:v>0.10164324</c:v>
                </c:pt>
                <c:pt idx="450">
                  <c:v>0.1015249</c:v>
                </c:pt>
                <c:pt idx="451">
                  <c:v>0.10144712</c:v>
                </c:pt>
                <c:pt idx="452">
                  <c:v>0.10140787</c:v>
                </c:pt>
                <c:pt idx="453">
                  <c:v>0.10141799</c:v>
                </c:pt>
                <c:pt idx="454">
                  <c:v>0.10149571</c:v>
                </c:pt>
                <c:pt idx="455">
                  <c:v>0.10163933999999999</c:v>
                </c:pt>
                <c:pt idx="456">
                  <c:v>0.10183354999999999</c:v>
                </c:pt>
                <c:pt idx="457">
                  <c:v>0.10209401999999999</c:v>
                </c:pt>
                <c:pt idx="458">
                  <c:v>0.10243313</c:v>
                </c:pt>
                <c:pt idx="459">
                  <c:v>0.10283431</c:v>
                </c:pt>
                <c:pt idx="460">
                  <c:v>0.10329249</c:v>
                </c:pt>
                <c:pt idx="461">
                  <c:v>0.10384494</c:v>
                </c:pt>
                <c:pt idx="462">
                  <c:v>0.10450568</c:v>
                </c:pt>
                <c:pt idx="463">
                  <c:v>0.10519405</c:v>
                </c:pt>
                <c:pt idx="464">
                  <c:v>0.10582202</c:v>
                </c:pt>
                <c:pt idx="465">
                  <c:v>0.10635822</c:v>
                </c:pt>
                <c:pt idx="466">
                  <c:v>0.10684565</c:v>
                </c:pt>
                <c:pt idx="467">
                  <c:v>0.10738311</c:v>
                </c:pt>
                <c:pt idx="468">
                  <c:v>0.10799163000000001</c:v>
                </c:pt>
                <c:pt idx="469">
                  <c:v>0.10860353</c:v>
                </c:pt>
                <c:pt idx="470">
                  <c:v>0.10911923</c:v>
                </c:pt>
                <c:pt idx="471">
                  <c:v>0.10945257</c:v>
                </c:pt>
                <c:pt idx="472">
                  <c:v>0.10958838999999999</c:v>
                </c:pt>
                <c:pt idx="473">
                  <c:v>0.10953921</c:v>
                </c:pt>
                <c:pt idx="474">
                  <c:v>0.10930500999999999</c:v>
                </c:pt>
                <c:pt idx="475">
                  <c:v>0.1089077</c:v>
                </c:pt>
                <c:pt idx="476">
                  <c:v>0.10842971999999999</c:v>
                </c:pt>
                <c:pt idx="477">
                  <c:v>0.10798735</c:v>
                </c:pt>
                <c:pt idx="478">
                  <c:v>0.10766542</c:v>
                </c:pt>
                <c:pt idx="479">
                  <c:v>0.10747551</c:v>
                </c:pt>
                <c:pt idx="480">
                  <c:v>0.10735736999999999</c:v>
                </c:pt>
                <c:pt idx="481">
                  <c:v>0.10727543</c:v>
                </c:pt>
                <c:pt idx="482">
                  <c:v>0.10725443</c:v>
                </c:pt>
                <c:pt idx="483">
                  <c:v>0.10730147</c:v>
                </c:pt>
                <c:pt idx="484">
                  <c:v>0.10741844</c:v>
                </c:pt>
                <c:pt idx="485">
                  <c:v>0.10762226</c:v>
                </c:pt>
                <c:pt idx="486">
                  <c:v>0.10792288</c:v>
                </c:pt>
                <c:pt idx="487">
                  <c:v>0.10831768</c:v>
                </c:pt>
                <c:pt idx="488">
                  <c:v>0.10878044000000001</c:v>
                </c:pt>
                <c:pt idx="489">
                  <c:v>0.10929788999999999</c:v>
                </c:pt>
                <c:pt idx="490">
                  <c:v>0.10986132999999999</c:v>
                </c:pt>
                <c:pt idx="491">
                  <c:v>0.11045633000000001</c:v>
                </c:pt>
                <c:pt idx="492">
                  <c:v>0.11107352</c:v>
                </c:pt>
                <c:pt idx="493">
                  <c:v>0.11170142</c:v>
                </c:pt>
                <c:pt idx="494">
                  <c:v>0.11233673</c:v>
                </c:pt>
                <c:pt idx="495">
                  <c:v>0.11294074</c:v>
                </c:pt>
                <c:pt idx="496">
                  <c:v>0.11351371</c:v>
                </c:pt>
                <c:pt idx="497">
                  <c:v>0.11411151999999999</c:v>
                </c:pt>
                <c:pt idx="498">
                  <c:v>0.11473881</c:v>
                </c:pt>
                <c:pt idx="499">
                  <c:v>0.11535035</c:v>
                </c:pt>
                <c:pt idx="500">
                  <c:v>0.11588205</c:v>
                </c:pt>
                <c:pt idx="501">
                  <c:v>0.11628405</c:v>
                </c:pt>
                <c:pt idx="502">
                  <c:v>0.11652239</c:v>
                </c:pt>
                <c:pt idx="503">
                  <c:v>0.11658676</c:v>
                </c:pt>
                <c:pt idx="504">
                  <c:v>0.11649996</c:v>
                </c:pt>
                <c:pt idx="505">
                  <c:v>0.11628326999999999</c:v>
                </c:pt>
                <c:pt idx="506">
                  <c:v>0.1159661</c:v>
                </c:pt>
                <c:pt idx="507">
                  <c:v>0.11562341</c:v>
                </c:pt>
                <c:pt idx="508">
                  <c:v>0.11534493</c:v>
                </c:pt>
                <c:pt idx="509">
                  <c:v>0.11517641000000001</c:v>
                </c:pt>
                <c:pt idx="510">
                  <c:v>0.11511277</c:v>
                </c:pt>
                <c:pt idx="511">
                  <c:v>0.11515164</c:v>
                </c:pt>
                <c:pt idx="512">
                  <c:v>0.11528968000000001</c:v>
                </c:pt>
                <c:pt idx="513">
                  <c:v>0.11548696</c:v>
                </c:pt>
                <c:pt idx="514">
                  <c:v>0.11571225</c:v>
                </c:pt>
                <c:pt idx="515">
                  <c:v>0.11597780000000001</c:v>
                </c:pt>
                <c:pt idx="516">
                  <c:v>0.11628043</c:v>
                </c:pt>
                <c:pt idx="517">
                  <c:v>0.11659095</c:v>
                </c:pt>
                <c:pt idx="518">
                  <c:v>0.11693663</c:v>
                </c:pt>
                <c:pt idx="519">
                  <c:v>0.11736284</c:v>
                </c:pt>
                <c:pt idx="520">
                  <c:v>0.11786783000000001</c:v>
                </c:pt>
                <c:pt idx="521">
                  <c:v>0.11842308</c:v>
                </c:pt>
                <c:pt idx="522">
                  <c:v>0.11898108</c:v>
                </c:pt>
                <c:pt idx="523">
                  <c:v>0.11952763</c:v>
                </c:pt>
                <c:pt idx="524">
                  <c:v>0.12008666</c:v>
                </c:pt>
                <c:pt idx="525">
                  <c:v>0.120675</c:v>
                </c:pt>
                <c:pt idx="526">
                  <c:v>0.12130973</c:v>
                </c:pt>
                <c:pt idx="527">
                  <c:v>0.12199169</c:v>
                </c:pt>
                <c:pt idx="528">
                  <c:v>0.1227307</c:v>
                </c:pt>
                <c:pt idx="529">
                  <c:v>0.12354738</c:v>
                </c:pt>
                <c:pt idx="530">
                  <c:v>0.12442557999999999</c:v>
                </c:pt>
                <c:pt idx="531">
                  <c:v>0.12526955000000001</c:v>
                </c:pt>
                <c:pt idx="532">
                  <c:v>0.12596951000000001</c:v>
                </c:pt>
                <c:pt idx="533">
                  <c:v>0.12651910999999999</c:v>
                </c:pt>
                <c:pt idx="534">
                  <c:v>0.12690842999999999</c:v>
                </c:pt>
                <c:pt idx="535">
                  <c:v>0.12707589</c:v>
                </c:pt>
                <c:pt idx="536">
                  <c:v>0.12703084000000001</c:v>
                </c:pt>
                <c:pt idx="537">
                  <c:v>0.12686529999999999</c:v>
                </c:pt>
                <c:pt idx="538">
                  <c:v>0.12668138000000001</c:v>
                </c:pt>
                <c:pt idx="539">
                  <c:v>0.12653961</c:v>
                </c:pt>
                <c:pt idx="540">
                  <c:v>0.12645809</c:v>
                </c:pt>
                <c:pt idx="541">
                  <c:v>0.12645782999999999</c:v>
                </c:pt>
                <c:pt idx="542">
                  <c:v>0.12655554999999999</c:v>
                </c:pt>
                <c:pt idx="543">
                  <c:v>0.12672506</c:v>
                </c:pt>
                <c:pt idx="544">
                  <c:v>0.12694327999999999</c:v>
                </c:pt>
                <c:pt idx="545">
                  <c:v>0.12720311000000001</c:v>
                </c:pt>
                <c:pt idx="546">
                  <c:v>0.12748820999999999</c:v>
                </c:pt>
                <c:pt idx="547">
                  <c:v>0.12781698999999999</c:v>
                </c:pt>
                <c:pt idx="548">
                  <c:v>0.12821745000000001</c:v>
                </c:pt>
                <c:pt idx="549">
                  <c:v>0.12868305999999999</c:v>
                </c:pt>
                <c:pt idx="550">
                  <c:v>0.12919442</c:v>
                </c:pt>
                <c:pt idx="551">
                  <c:v>0.12974756000000001</c:v>
                </c:pt>
                <c:pt idx="552">
                  <c:v>0.13034508</c:v>
                </c:pt>
                <c:pt idx="553">
                  <c:v>0.13097886</c:v>
                </c:pt>
                <c:pt idx="554">
                  <c:v>0.13164154</c:v>
                </c:pt>
                <c:pt idx="555">
                  <c:v>0.13231028</c:v>
                </c:pt>
                <c:pt idx="556">
                  <c:v>0.13296567000000001</c:v>
                </c:pt>
                <c:pt idx="557">
                  <c:v>0.13359473999999999</c:v>
                </c:pt>
                <c:pt idx="558">
                  <c:v>0.13419339</c:v>
                </c:pt>
                <c:pt idx="559">
                  <c:v>0.13479431</c:v>
                </c:pt>
                <c:pt idx="560">
                  <c:v>0.13542510999999999</c:v>
                </c:pt>
                <c:pt idx="561">
                  <c:v>0.13605344999999999</c:v>
                </c:pt>
                <c:pt idx="562">
                  <c:v>0.13661623000000001</c:v>
                </c:pt>
                <c:pt idx="563">
                  <c:v>0.13709025</c:v>
                </c:pt>
                <c:pt idx="564">
                  <c:v>0.13745052999999999</c:v>
                </c:pt>
                <c:pt idx="565">
                  <c:v>0.13765145000000001</c:v>
                </c:pt>
                <c:pt idx="566">
                  <c:v>0.13767924000000001</c:v>
                </c:pt>
                <c:pt idx="567">
                  <c:v>0.13756033000000001</c:v>
                </c:pt>
                <c:pt idx="568">
                  <c:v>0.13736775000000001</c:v>
                </c:pt>
                <c:pt idx="569">
                  <c:v>0.13718370999999999</c:v>
                </c:pt>
                <c:pt idx="570">
                  <c:v>0.13704831000000001</c:v>
                </c:pt>
                <c:pt idx="571">
                  <c:v>0.13698508000000001</c:v>
                </c:pt>
                <c:pt idx="572">
                  <c:v>0.1370227</c:v>
                </c:pt>
                <c:pt idx="573">
                  <c:v>0.13716785000000001</c:v>
                </c:pt>
                <c:pt idx="574">
                  <c:v>0.13735648</c:v>
                </c:pt>
                <c:pt idx="575">
                  <c:v>0.13751759</c:v>
                </c:pt>
                <c:pt idx="576">
                  <c:v>0.13767288</c:v>
                </c:pt>
                <c:pt idx="577">
                  <c:v>0.13787326</c:v>
                </c:pt>
                <c:pt idx="578">
                  <c:v>0.13815469</c:v>
                </c:pt>
                <c:pt idx="579">
                  <c:v>0.13852049</c:v>
                </c:pt>
                <c:pt idx="580">
                  <c:v>0.13896259999999999</c:v>
                </c:pt>
                <c:pt idx="581">
                  <c:v>0.13950902000000001</c:v>
                </c:pt>
                <c:pt idx="582">
                  <c:v>0.14016903</c:v>
                </c:pt>
                <c:pt idx="583">
                  <c:v>0.14091321000000001</c:v>
                </c:pt>
                <c:pt idx="584">
                  <c:v>0.14171560999999999</c:v>
                </c:pt>
                <c:pt idx="585">
                  <c:v>0.14256653999999999</c:v>
                </c:pt>
                <c:pt idx="586">
                  <c:v>0.14344418</c:v>
                </c:pt>
                <c:pt idx="587">
                  <c:v>0.14432971999999999</c:v>
                </c:pt>
                <c:pt idx="588">
                  <c:v>0.14523968000000001</c:v>
                </c:pt>
                <c:pt idx="589">
                  <c:v>0.14606412999999999</c:v>
                </c:pt>
                <c:pt idx="590">
                  <c:v>0.14665918</c:v>
                </c:pt>
                <c:pt idx="591">
                  <c:v>0.14713390000000001</c:v>
                </c:pt>
                <c:pt idx="592">
                  <c:v>0.14761131</c:v>
                </c:pt>
                <c:pt idx="593">
                  <c:v>0.14805225999999999</c:v>
                </c:pt>
                <c:pt idx="594">
                  <c:v>0.14838835</c:v>
                </c:pt>
                <c:pt idx="595">
                  <c:v>0.14857286</c:v>
                </c:pt>
                <c:pt idx="596">
                  <c:v>0.14862359999999999</c:v>
                </c:pt>
                <c:pt idx="597">
                  <c:v>0.14860613</c:v>
                </c:pt>
                <c:pt idx="598">
                  <c:v>0.14856050000000001</c:v>
                </c:pt>
                <c:pt idx="599">
                  <c:v>0.1485177</c:v>
                </c:pt>
                <c:pt idx="600">
                  <c:v>0.14853638</c:v>
                </c:pt>
                <c:pt idx="601">
                  <c:v>0.14866209</c:v>
                </c:pt>
                <c:pt idx="602">
                  <c:v>0.14890266999999999</c:v>
                </c:pt>
                <c:pt idx="603">
                  <c:v>0.14925023000000001</c:v>
                </c:pt>
                <c:pt idx="604">
                  <c:v>0.14968695000000001</c:v>
                </c:pt>
                <c:pt idx="605">
                  <c:v>0.15016408000000001</c:v>
                </c:pt>
                <c:pt idx="606">
                  <c:v>0.15065290000000001</c:v>
                </c:pt>
                <c:pt idx="607">
                  <c:v>0.15118752999999999</c:v>
                </c:pt>
                <c:pt idx="608">
                  <c:v>0.15180598000000001</c:v>
                </c:pt>
                <c:pt idx="609">
                  <c:v>0.15252299999999999</c:v>
                </c:pt>
                <c:pt idx="610">
                  <c:v>0.15331728</c:v>
                </c:pt>
                <c:pt idx="611">
                  <c:v>0.15416653</c:v>
                </c:pt>
                <c:pt idx="612">
                  <c:v>0.15505770999999999</c:v>
                </c:pt>
                <c:pt idx="613">
                  <c:v>0.15597597999999999</c:v>
                </c:pt>
                <c:pt idx="614">
                  <c:v>0.15692474000000001</c:v>
                </c:pt>
                <c:pt idx="615">
                  <c:v>0.15789341000000001</c:v>
                </c:pt>
                <c:pt idx="616">
                  <c:v>0.15889233999999999</c:v>
                </c:pt>
                <c:pt idx="617">
                  <c:v>0.15994289</c:v>
                </c:pt>
                <c:pt idx="618">
                  <c:v>0.16106243000000001</c:v>
                </c:pt>
                <c:pt idx="619">
                  <c:v>0.16225175999999999</c:v>
                </c:pt>
                <c:pt idx="620">
                  <c:v>0.16343255000000001</c:v>
                </c:pt>
                <c:pt idx="621">
                  <c:v>0.16455174</c:v>
                </c:pt>
                <c:pt idx="622">
                  <c:v>0.16558476</c:v>
                </c:pt>
                <c:pt idx="623">
                  <c:v>0.16643717</c:v>
                </c:pt>
                <c:pt idx="624">
                  <c:v>0.16708028999999999</c:v>
                </c:pt>
                <c:pt idx="625">
                  <c:v>0.16756737999999999</c:v>
                </c:pt>
                <c:pt idx="626">
                  <c:v>0.16791950999999999</c:v>
                </c:pt>
                <c:pt idx="627">
                  <c:v>0.16814971000000001</c:v>
                </c:pt>
                <c:pt idx="628">
                  <c:v>0.16830637000000001</c:v>
                </c:pt>
                <c:pt idx="629">
                  <c:v>0.16846713999999999</c:v>
                </c:pt>
                <c:pt idx="630">
                  <c:v>0.16870085000000001</c:v>
                </c:pt>
                <c:pt idx="631">
                  <c:v>0.16904522999999999</c:v>
                </c:pt>
                <c:pt idx="632">
                  <c:v>0.16950796000000001</c:v>
                </c:pt>
                <c:pt idx="633">
                  <c:v>0.17008746999999999</c:v>
                </c:pt>
                <c:pt idx="634">
                  <c:v>0.1707419</c:v>
                </c:pt>
                <c:pt idx="635">
                  <c:v>0.17141211000000001</c:v>
                </c:pt>
                <c:pt idx="636">
                  <c:v>0.17211621999999999</c:v>
                </c:pt>
                <c:pt idx="637">
                  <c:v>0.17289186000000001</c:v>
                </c:pt>
                <c:pt idx="638">
                  <c:v>0.17373739999999999</c:v>
                </c:pt>
                <c:pt idx="639">
                  <c:v>0.17465705000000001</c:v>
                </c:pt>
                <c:pt idx="640">
                  <c:v>0.17566314999999999</c:v>
                </c:pt>
                <c:pt idx="641">
                  <c:v>0.17675526999999999</c:v>
                </c:pt>
                <c:pt idx="642">
                  <c:v>0.17791565000000001</c:v>
                </c:pt>
                <c:pt idx="643">
                  <c:v>0.17911213000000001</c:v>
                </c:pt>
                <c:pt idx="644">
                  <c:v>0.18033657</c:v>
                </c:pt>
                <c:pt idx="645">
                  <c:v>0.18161425</c:v>
                </c:pt>
                <c:pt idx="646">
                  <c:v>0.1829691</c:v>
                </c:pt>
                <c:pt idx="647">
                  <c:v>0.18435855000000001</c:v>
                </c:pt>
                <c:pt idx="648">
                  <c:v>0.18571038000000001</c:v>
                </c:pt>
                <c:pt idx="649">
                  <c:v>0.18700955999999999</c:v>
                </c:pt>
                <c:pt idx="650">
                  <c:v>0.1882636</c:v>
                </c:pt>
                <c:pt idx="651">
                  <c:v>0.18950218999999999</c:v>
                </c:pt>
                <c:pt idx="652">
                  <c:v>0.19066932</c:v>
                </c:pt>
                <c:pt idx="653">
                  <c:v>0.19164702</c:v>
                </c:pt>
                <c:pt idx="654">
                  <c:v>0.19244534999999999</c:v>
                </c:pt>
                <c:pt idx="655">
                  <c:v>0.19310119000000001</c:v>
                </c:pt>
                <c:pt idx="656">
                  <c:v>0.19361503999999999</c:v>
                </c:pt>
                <c:pt idx="657">
                  <c:v>0.1940347</c:v>
                </c:pt>
                <c:pt idx="658">
                  <c:v>0.19443432999999999</c:v>
                </c:pt>
                <c:pt idx="659">
                  <c:v>0.19485087000000001</c:v>
                </c:pt>
                <c:pt idx="660">
                  <c:v>0.19530555999999999</c:v>
                </c:pt>
                <c:pt idx="661">
                  <c:v>0.19586139</c:v>
                </c:pt>
                <c:pt idx="662">
                  <c:v>0.1965508</c:v>
                </c:pt>
                <c:pt idx="663">
                  <c:v>0.1973539</c:v>
                </c:pt>
                <c:pt idx="664">
                  <c:v>0.19824591</c:v>
                </c:pt>
                <c:pt idx="665">
                  <c:v>0.19918846000000001</c:v>
                </c:pt>
                <c:pt idx="666">
                  <c:v>0.20019725999999999</c:v>
                </c:pt>
                <c:pt idx="667">
                  <c:v>0.20131072999999999</c:v>
                </c:pt>
                <c:pt idx="668">
                  <c:v>0.20251121</c:v>
                </c:pt>
                <c:pt idx="669">
                  <c:v>0.20377612000000001</c:v>
                </c:pt>
                <c:pt idx="670">
                  <c:v>0.20509854999999999</c:v>
                </c:pt>
                <c:pt idx="671">
                  <c:v>0.20649795000000001</c:v>
                </c:pt>
                <c:pt idx="672">
                  <c:v>0.20801251000000001</c:v>
                </c:pt>
                <c:pt idx="673">
                  <c:v>0.20959495</c:v>
                </c:pt>
                <c:pt idx="674">
                  <c:v>0.21117515000000001</c:v>
                </c:pt>
                <c:pt idx="675">
                  <c:v>0.21278493000000001</c:v>
                </c:pt>
                <c:pt idx="676">
                  <c:v>0.21444431999999999</c:v>
                </c:pt>
                <c:pt idx="677">
                  <c:v>0.21607202</c:v>
                </c:pt>
                <c:pt idx="678">
                  <c:v>0.21763546</c:v>
                </c:pt>
                <c:pt idx="679">
                  <c:v>0.21920883999999999</c:v>
                </c:pt>
                <c:pt idx="680">
                  <c:v>0.22074736</c:v>
                </c:pt>
                <c:pt idx="681">
                  <c:v>0.22215509</c:v>
                </c:pt>
                <c:pt idx="682">
                  <c:v>0.22344043999999999</c:v>
                </c:pt>
                <c:pt idx="683">
                  <c:v>0.22461537000000001</c:v>
                </c:pt>
                <c:pt idx="684">
                  <c:v>0.22570770000000001</c:v>
                </c:pt>
                <c:pt idx="685">
                  <c:v>0.22675829</c:v>
                </c:pt>
                <c:pt idx="686">
                  <c:v>0.22775340999999999</c:v>
                </c:pt>
                <c:pt idx="687">
                  <c:v>0.22866591999999999</c:v>
                </c:pt>
                <c:pt idx="688">
                  <c:v>0.22954226999999999</c:v>
                </c:pt>
                <c:pt idx="689">
                  <c:v>0.23045797000000001</c:v>
                </c:pt>
                <c:pt idx="690">
                  <c:v>0.23145031999999999</c:v>
                </c:pt>
                <c:pt idx="691">
                  <c:v>0.23252381999999999</c:v>
                </c:pt>
                <c:pt idx="692">
                  <c:v>0.23367146999999999</c:v>
                </c:pt>
                <c:pt idx="693">
                  <c:v>0.23489941</c:v>
                </c:pt>
                <c:pt idx="694">
                  <c:v>0.23618897999999999</c:v>
                </c:pt>
                <c:pt idx="695">
                  <c:v>0.23749761999999999</c:v>
                </c:pt>
                <c:pt idx="696">
                  <c:v>0.23878257999999999</c:v>
                </c:pt>
                <c:pt idx="697">
                  <c:v>0.24002103999999999</c:v>
                </c:pt>
                <c:pt idx="698">
                  <c:v>0.24124636999999999</c:v>
                </c:pt>
                <c:pt idx="699">
                  <c:v>0.24248695000000001</c:v>
                </c:pt>
                <c:pt idx="700">
                  <c:v>0.24375353999999999</c:v>
                </c:pt>
                <c:pt idx="701">
                  <c:v>0.24504516000000001</c:v>
                </c:pt>
                <c:pt idx="702">
                  <c:v>0.24636390999999999</c:v>
                </c:pt>
                <c:pt idx="703">
                  <c:v>0.24777951000000001</c:v>
                </c:pt>
                <c:pt idx="704">
                  <c:v>0.24933011999999999</c:v>
                </c:pt>
                <c:pt idx="705">
                  <c:v>0.25094540999999998</c:v>
                </c:pt>
                <c:pt idx="706">
                  <c:v>0.25250978000000002</c:v>
                </c:pt>
                <c:pt idx="707">
                  <c:v>0.25396195999999999</c:v>
                </c:pt>
                <c:pt idx="708">
                  <c:v>0.25532317999999998</c:v>
                </c:pt>
                <c:pt idx="709">
                  <c:v>0.25663533999999999</c:v>
                </c:pt>
                <c:pt idx="710">
                  <c:v>0.25792799</c:v>
                </c:pt>
                <c:pt idx="711">
                  <c:v>0.25921335000000001</c:v>
                </c:pt>
                <c:pt idx="712">
                  <c:v>0.26047256000000002</c:v>
                </c:pt>
                <c:pt idx="713">
                  <c:v>0.26169330000000002</c:v>
                </c:pt>
                <c:pt idx="714">
                  <c:v>0.26288839000000003</c:v>
                </c:pt>
                <c:pt idx="715">
                  <c:v>0.26405602</c:v>
                </c:pt>
                <c:pt idx="716">
                  <c:v>0.26519825000000002</c:v>
                </c:pt>
                <c:pt idx="717">
                  <c:v>0.26653184000000002</c:v>
                </c:pt>
                <c:pt idx="718">
                  <c:v>0.26827007000000003</c:v>
                </c:pt>
                <c:pt idx="719">
                  <c:v>0.27017811000000003</c:v>
                </c:pt>
                <c:pt idx="720">
                  <c:v>0.27202270000000001</c:v>
                </c:pt>
                <c:pt idx="721">
                  <c:v>0.27383194</c:v>
                </c:pt>
                <c:pt idx="722">
                  <c:v>0.27562354999999999</c:v>
                </c:pt>
                <c:pt idx="723">
                  <c:v>0.27740620999999999</c:v>
                </c:pt>
                <c:pt idx="724">
                  <c:v>0.27918738999999998</c:v>
                </c:pt>
                <c:pt idx="725">
                  <c:v>0.28096366</c:v>
                </c:pt>
                <c:pt idx="726">
                  <c:v>0.28274194000000002</c:v>
                </c:pt>
                <c:pt idx="727">
                  <c:v>0.28452156000000001</c:v>
                </c:pt>
                <c:pt idx="728">
                  <c:v>0.28629951999999997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4560"/>
        <c:axId val="35195136"/>
      </c:scatterChart>
      <c:valAx>
        <c:axId val="3519456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Displacement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95136"/>
        <c:crosses val="autoZero"/>
        <c:crossBetween val="midCat"/>
      </c:valAx>
      <c:valAx>
        <c:axId val="351951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Force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194560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66952789699570814"/>
          <c:y val="0.1014765301320206"/>
          <c:w val="0.2547310344940435"/>
          <c:h val="0.2662209890518211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baseline="0"/>
              <a:t>Mooney-Rivlin 5 parameters</a:t>
            </a:r>
            <a:endParaRPr lang="en-GB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909720544428252"/>
          <c:y val="0.13888244974138156"/>
          <c:w val="0.7201821882817413"/>
          <c:h val="0.67891523945263521"/>
        </c:manualLayout>
      </c:layout>
      <c:scatterChart>
        <c:scatterStyle val="smoothMarker"/>
        <c:varyColors val="0"/>
        <c:ser>
          <c:idx val="0"/>
          <c:order val="0"/>
          <c:tx>
            <c:v>experimental</c:v>
          </c:tx>
          <c:marker>
            <c:symbol val="none"/>
          </c:marker>
          <c:xVal>
            <c:numRef>
              <c:f>'M-R composite'!$A$2:$A$424</c:f>
              <c:numCache>
                <c:formatCode>General</c:formatCode>
                <c:ptCount val="423"/>
                <c:pt idx="0">
                  <c:v>0</c:v>
                </c:pt>
                <c:pt idx="1">
                  <c:v>0</c:v>
                </c:pt>
                <c:pt idx="2">
                  <c:v>-8.9999999999999993E-3</c:v>
                </c:pt>
                <c:pt idx="3">
                  <c:v>-1.4999999999999999E-2</c:v>
                </c:pt>
                <c:pt idx="4">
                  <c:v>-1.7999999999999999E-2</c:v>
                </c:pt>
                <c:pt idx="5">
                  <c:v>-1.9E-2</c:v>
                </c:pt>
                <c:pt idx="6">
                  <c:v>-0.02</c:v>
                </c:pt>
                <c:pt idx="7">
                  <c:v>-2.1000000000000001E-2</c:v>
                </c:pt>
                <c:pt idx="8">
                  <c:v>-2.1000000000000001E-2</c:v>
                </c:pt>
                <c:pt idx="9">
                  <c:v>-1.9E-2</c:v>
                </c:pt>
                <c:pt idx="10">
                  <c:v>-1.2999999999999999E-2</c:v>
                </c:pt>
                <c:pt idx="11">
                  <c:v>-3.0000000000000001E-3</c:v>
                </c:pt>
                <c:pt idx="12">
                  <c:v>8.9999999999999993E-3</c:v>
                </c:pt>
                <c:pt idx="13">
                  <c:v>0.02</c:v>
                </c:pt>
                <c:pt idx="14">
                  <c:v>2.8000000000000001E-2</c:v>
                </c:pt>
                <c:pt idx="15">
                  <c:v>3.7999999999999999E-2</c:v>
                </c:pt>
                <c:pt idx="16">
                  <c:v>4.7E-2</c:v>
                </c:pt>
                <c:pt idx="17">
                  <c:v>5.3999999999999999E-2</c:v>
                </c:pt>
                <c:pt idx="18">
                  <c:v>5.8000000000000003E-2</c:v>
                </c:pt>
                <c:pt idx="19">
                  <c:v>0.06</c:v>
                </c:pt>
                <c:pt idx="20">
                  <c:v>7.0999999999999994E-2</c:v>
                </c:pt>
                <c:pt idx="21">
                  <c:v>8.7999999999999995E-2</c:v>
                </c:pt>
                <c:pt idx="22">
                  <c:v>0.1</c:v>
                </c:pt>
                <c:pt idx="23">
                  <c:v>0.112</c:v>
                </c:pt>
                <c:pt idx="24">
                  <c:v>0.123</c:v>
                </c:pt>
                <c:pt idx="25">
                  <c:v>0.13500000000000001</c:v>
                </c:pt>
                <c:pt idx="26">
                  <c:v>0.152</c:v>
                </c:pt>
                <c:pt idx="27">
                  <c:v>0.16900000000000001</c:v>
                </c:pt>
                <c:pt idx="28">
                  <c:v>0.185</c:v>
                </c:pt>
                <c:pt idx="29">
                  <c:v>0.19700000000000001</c:v>
                </c:pt>
                <c:pt idx="30">
                  <c:v>0.21099999999999999</c:v>
                </c:pt>
                <c:pt idx="31">
                  <c:v>0.219</c:v>
                </c:pt>
                <c:pt idx="32">
                  <c:v>0.23</c:v>
                </c:pt>
                <c:pt idx="33">
                  <c:v>0.24099999999999999</c:v>
                </c:pt>
                <c:pt idx="34">
                  <c:v>0.249</c:v>
                </c:pt>
                <c:pt idx="35">
                  <c:v>0.26</c:v>
                </c:pt>
                <c:pt idx="36">
                  <c:v>0.26900000000000002</c:v>
                </c:pt>
                <c:pt idx="37">
                  <c:v>0.27400000000000002</c:v>
                </c:pt>
                <c:pt idx="38">
                  <c:v>0.28100000000000003</c:v>
                </c:pt>
                <c:pt idx="39">
                  <c:v>0.28899999999999998</c:v>
                </c:pt>
                <c:pt idx="40">
                  <c:v>0.30199999999999999</c:v>
                </c:pt>
                <c:pt idx="41">
                  <c:v>0.32100000000000001</c:v>
                </c:pt>
                <c:pt idx="42">
                  <c:v>0.33900000000000002</c:v>
                </c:pt>
                <c:pt idx="43">
                  <c:v>0.35199999999999998</c:v>
                </c:pt>
                <c:pt idx="44">
                  <c:v>0.36299999999999999</c:v>
                </c:pt>
                <c:pt idx="45">
                  <c:v>0.374</c:v>
                </c:pt>
                <c:pt idx="46">
                  <c:v>0.38300000000000001</c:v>
                </c:pt>
                <c:pt idx="47">
                  <c:v>0.39300000000000002</c:v>
                </c:pt>
                <c:pt idx="48">
                  <c:v>0.40300000000000002</c:v>
                </c:pt>
                <c:pt idx="49">
                  <c:v>0.41299999999999998</c:v>
                </c:pt>
                <c:pt idx="50">
                  <c:v>0.42299999999999999</c:v>
                </c:pt>
                <c:pt idx="51">
                  <c:v>0.43099999999999999</c:v>
                </c:pt>
                <c:pt idx="52">
                  <c:v>0.441</c:v>
                </c:pt>
                <c:pt idx="53">
                  <c:v>0.44900000000000001</c:v>
                </c:pt>
                <c:pt idx="54">
                  <c:v>0.45800000000000002</c:v>
                </c:pt>
                <c:pt idx="55">
                  <c:v>0.46700000000000003</c:v>
                </c:pt>
                <c:pt idx="56">
                  <c:v>0.47599999999999998</c:v>
                </c:pt>
                <c:pt idx="57">
                  <c:v>0.48399999999999999</c:v>
                </c:pt>
                <c:pt idx="58">
                  <c:v>0.49399999999999999</c:v>
                </c:pt>
                <c:pt idx="59">
                  <c:v>0.502</c:v>
                </c:pt>
                <c:pt idx="60">
                  <c:v>0.51200000000000001</c:v>
                </c:pt>
                <c:pt idx="61">
                  <c:v>0.52100000000000002</c:v>
                </c:pt>
                <c:pt idx="62">
                  <c:v>0.53200000000000003</c:v>
                </c:pt>
                <c:pt idx="63">
                  <c:v>0.54200000000000004</c:v>
                </c:pt>
                <c:pt idx="64">
                  <c:v>0.55100000000000005</c:v>
                </c:pt>
                <c:pt idx="65">
                  <c:v>0.55900000000000005</c:v>
                </c:pt>
                <c:pt idx="66">
                  <c:v>0.56499999999999995</c:v>
                </c:pt>
                <c:pt idx="67">
                  <c:v>0.57099999999999995</c:v>
                </c:pt>
                <c:pt idx="68">
                  <c:v>0.57899999999999996</c:v>
                </c:pt>
                <c:pt idx="69">
                  <c:v>0.59199999999999997</c:v>
                </c:pt>
                <c:pt idx="70">
                  <c:v>0.61099999999999999</c:v>
                </c:pt>
                <c:pt idx="71">
                  <c:v>0.63</c:v>
                </c:pt>
                <c:pt idx="72">
                  <c:v>0.64300000000000002</c:v>
                </c:pt>
                <c:pt idx="73">
                  <c:v>0.65400000000000003</c:v>
                </c:pt>
                <c:pt idx="74">
                  <c:v>0.66400000000000003</c:v>
                </c:pt>
                <c:pt idx="75">
                  <c:v>0.67400000000000004</c:v>
                </c:pt>
                <c:pt idx="76">
                  <c:v>0.68400000000000005</c:v>
                </c:pt>
                <c:pt idx="77">
                  <c:v>0.69199999999999995</c:v>
                </c:pt>
                <c:pt idx="78">
                  <c:v>0.70199999999999996</c:v>
                </c:pt>
                <c:pt idx="79">
                  <c:v>0.71199999999999997</c:v>
                </c:pt>
                <c:pt idx="80">
                  <c:v>0.72199999999999998</c:v>
                </c:pt>
                <c:pt idx="81">
                  <c:v>0.73</c:v>
                </c:pt>
                <c:pt idx="82">
                  <c:v>0.73899999999999999</c:v>
                </c:pt>
                <c:pt idx="83">
                  <c:v>0.748</c:v>
                </c:pt>
                <c:pt idx="84">
                  <c:v>0.75700000000000001</c:v>
                </c:pt>
                <c:pt idx="85">
                  <c:v>0.76600000000000001</c:v>
                </c:pt>
                <c:pt idx="86">
                  <c:v>0.77400000000000002</c:v>
                </c:pt>
                <c:pt idx="87">
                  <c:v>0.78300000000000003</c:v>
                </c:pt>
                <c:pt idx="88">
                  <c:v>0.79300000000000004</c:v>
                </c:pt>
                <c:pt idx="89">
                  <c:v>0.80200000000000005</c:v>
                </c:pt>
                <c:pt idx="90">
                  <c:v>0.81200000000000006</c:v>
                </c:pt>
                <c:pt idx="91">
                  <c:v>0.82199999999999995</c:v>
                </c:pt>
                <c:pt idx="92">
                  <c:v>0.83299999999999996</c:v>
                </c:pt>
                <c:pt idx="93">
                  <c:v>0.84299999999999997</c:v>
                </c:pt>
                <c:pt idx="94">
                  <c:v>0.85</c:v>
                </c:pt>
                <c:pt idx="95">
                  <c:v>0.85599999999999998</c:v>
                </c:pt>
                <c:pt idx="96">
                  <c:v>0.86199999999999999</c:v>
                </c:pt>
                <c:pt idx="97">
                  <c:v>0.86899999999999999</c:v>
                </c:pt>
                <c:pt idx="98">
                  <c:v>0.88200000000000001</c:v>
                </c:pt>
                <c:pt idx="99">
                  <c:v>0.89800000000000002</c:v>
                </c:pt>
                <c:pt idx="100">
                  <c:v>0.91900000000000004</c:v>
                </c:pt>
                <c:pt idx="101">
                  <c:v>0.93400000000000005</c:v>
                </c:pt>
                <c:pt idx="102">
                  <c:v>0.94499999999999995</c:v>
                </c:pt>
                <c:pt idx="103">
                  <c:v>0.95499999999999996</c:v>
                </c:pt>
                <c:pt idx="104">
                  <c:v>0.96399999999999997</c:v>
                </c:pt>
                <c:pt idx="105">
                  <c:v>0.97399999999999998</c:v>
                </c:pt>
                <c:pt idx="106">
                  <c:v>0.98299999999999998</c:v>
                </c:pt>
                <c:pt idx="107">
                  <c:v>0.99299999999999999</c:v>
                </c:pt>
                <c:pt idx="108">
                  <c:v>1.0029999999999999</c:v>
                </c:pt>
                <c:pt idx="109">
                  <c:v>1.012</c:v>
                </c:pt>
                <c:pt idx="110">
                  <c:v>1.0209999999999999</c:v>
                </c:pt>
                <c:pt idx="111">
                  <c:v>1.0309999999999999</c:v>
                </c:pt>
                <c:pt idx="112">
                  <c:v>1.0389999999999999</c:v>
                </c:pt>
                <c:pt idx="113">
                  <c:v>1.048</c:v>
                </c:pt>
                <c:pt idx="114">
                  <c:v>1.0569999999999999</c:v>
                </c:pt>
                <c:pt idx="115">
                  <c:v>1.0660000000000001</c:v>
                </c:pt>
                <c:pt idx="116">
                  <c:v>1.075</c:v>
                </c:pt>
                <c:pt idx="117">
                  <c:v>1.0840000000000001</c:v>
                </c:pt>
                <c:pt idx="118">
                  <c:v>1.093</c:v>
                </c:pt>
                <c:pt idx="119">
                  <c:v>1.1020000000000001</c:v>
                </c:pt>
                <c:pt idx="120">
                  <c:v>1.1120000000000001</c:v>
                </c:pt>
                <c:pt idx="121">
                  <c:v>1.1220000000000001</c:v>
                </c:pt>
                <c:pt idx="122">
                  <c:v>1.1319999999999999</c:v>
                </c:pt>
                <c:pt idx="123">
                  <c:v>1.1419999999999999</c:v>
                </c:pt>
                <c:pt idx="124">
                  <c:v>1.1479999999999999</c:v>
                </c:pt>
                <c:pt idx="125">
                  <c:v>1.155</c:v>
                </c:pt>
                <c:pt idx="126">
                  <c:v>1.161</c:v>
                </c:pt>
                <c:pt idx="127">
                  <c:v>1.171</c:v>
                </c:pt>
                <c:pt idx="128">
                  <c:v>1.1830000000000001</c:v>
                </c:pt>
                <c:pt idx="129">
                  <c:v>1.2010000000000001</c:v>
                </c:pt>
                <c:pt idx="130">
                  <c:v>1.2210000000000001</c:v>
                </c:pt>
                <c:pt idx="131">
                  <c:v>1.234</c:v>
                </c:pt>
                <c:pt idx="132">
                  <c:v>1.2450000000000001</c:v>
                </c:pt>
                <c:pt idx="133">
                  <c:v>1.256</c:v>
                </c:pt>
                <c:pt idx="134">
                  <c:v>1.264</c:v>
                </c:pt>
                <c:pt idx="135">
                  <c:v>1.274</c:v>
                </c:pt>
                <c:pt idx="136">
                  <c:v>1.2829999999999999</c:v>
                </c:pt>
                <c:pt idx="137">
                  <c:v>1.2929999999999999</c:v>
                </c:pt>
                <c:pt idx="138">
                  <c:v>1.3029999999999999</c:v>
                </c:pt>
                <c:pt idx="139">
                  <c:v>1.3120000000000001</c:v>
                </c:pt>
                <c:pt idx="140">
                  <c:v>1.3220000000000001</c:v>
                </c:pt>
                <c:pt idx="141">
                  <c:v>1.329</c:v>
                </c:pt>
                <c:pt idx="142">
                  <c:v>1.339</c:v>
                </c:pt>
                <c:pt idx="143">
                  <c:v>1.3480000000000001</c:v>
                </c:pt>
                <c:pt idx="144">
                  <c:v>1.3560000000000001</c:v>
                </c:pt>
                <c:pt idx="145">
                  <c:v>1.3660000000000001</c:v>
                </c:pt>
                <c:pt idx="146">
                  <c:v>1.3740000000000001</c:v>
                </c:pt>
                <c:pt idx="147">
                  <c:v>1.383</c:v>
                </c:pt>
                <c:pt idx="148">
                  <c:v>1.3939999999999999</c:v>
                </c:pt>
                <c:pt idx="149">
                  <c:v>1.4019999999999999</c:v>
                </c:pt>
                <c:pt idx="150">
                  <c:v>1.413</c:v>
                </c:pt>
                <c:pt idx="151">
                  <c:v>1.423</c:v>
                </c:pt>
                <c:pt idx="152">
                  <c:v>1.4319999999999999</c:v>
                </c:pt>
                <c:pt idx="153">
                  <c:v>1.4410000000000001</c:v>
                </c:pt>
                <c:pt idx="154">
                  <c:v>1.4470000000000001</c:v>
                </c:pt>
                <c:pt idx="155">
                  <c:v>1.454</c:v>
                </c:pt>
                <c:pt idx="156">
                  <c:v>1.46</c:v>
                </c:pt>
                <c:pt idx="157">
                  <c:v>1.4710000000000001</c:v>
                </c:pt>
                <c:pt idx="158">
                  <c:v>1.4850000000000001</c:v>
                </c:pt>
                <c:pt idx="159">
                  <c:v>1.502</c:v>
                </c:pt>
                <c:pt idx="160">
                  <c:v>1.5209999999999999</c:v>
                </c:pt>
                <c:pt idx="161">
                  <c:v>1.5349999999999999</c:v>
                </c:pt>
                <c:pt idx="162">
                  <c:v>1.5449999999999999</c:v>
                </c:pt>
                <c:pt idx="163">
                  <c:v>1.556</c:v>
                </c:pt>
                <c:pt idx="164">
                  <c:v>1.5640000000000001</c:v>
                </c:pt>
                <c:pt idx="165">
                  <c:v>1.5740000000000001</c:v>
                </c:pt>
                <c:pt idx="166">
                  <c:v>1.583</c:v>
                </c:pt>
                <c:pt idx="167">
                  <c:v>1.5920000000000001</c:v>
                </c:pt>
                <c:pt idx="168">
                  <c:v>1.6020000000000001</c:v>
                </c:pt>
                <c:pt idx="169">
                  <c:v>1.6120000000000001</c:v>
                </c:pt>
                <c:pt idx="170">
                  <c:v>1.621</c:v>
                </c:pt>
                <c:pt idx="171">
                  <c:v>1.63</c:v>
                </c:pt>
                <c:pt idx="172">
                  <c:v>1.639</c:v>
                </c:pt>
                <c:pt idx="173">
                  <c:v>1.6479999999999999</c:v>
                </c:pt>
                <c:pt idx="174">
                  <c:v>1.657</c:v>
                </c:pt>
                <c:pt idx="175">
                  <c:v>1.6659999999999999</c:v>
                </c:pt>
                <c:pt idx="176">
                  <c:v>1.675</c:v>
                </c:pt>
                <c:pt idx="177">
                  <c:v>1.6839999999999999</c:v>
                </c:pt>
                <c:pt idx="178">
                  <c:v>1.694</c:v>
                </c:pt>
                <c:pt idx="179">
                  <c:v>1.7030000000000001</c:v>
                </c:pt>
                <c:pt idx="180">
                  <c:v>1.7130000000000001</c:v>
                </c:pt>
                <c:pt idx="181">
                  <c:v>1.7230000000000001</c:v>
                </c:pt>
                <c:pt idx="182">
                  <c:v>1.7330000000000001</c:v>
                </c:pt>
                <c:pt idx="183">
                  <c:v>1.74</c:v>
                </c:pt>
                <c:pt idx="184">
                  <c:v>1.746</c:v>
                </c:pt>
                <c:pt idx="185">
                  <c:v>1.752</c:v>
                </c:pt>
                <c:pt idx="186">
                  <c:v>1.76</c:v>
                </c:pt>
                <c:pt idx="187">
                  <c:v>1.7729999999999999</c:v>
                </c:pt>
                <c:pt idx="188">
                  <c:v>1.7869999999999999</c:v>
                </c:pt>
                <c:pt idx="189">
                  <c:v>1.804</c:v>
                </c:pt>
                <c:pt idx="190">
                  <c:v>1.8220000000000001</c:v>
                </c:pt>
                <c:pt idx="191">
                  <c:v>1.835</c:v>
                </c:pt>
                <c:pt idx="192">
                  <c:v>1.8460000000000001</c:v>
                </c:pt>
                <c:pt idx="193">
                  <c:v>1.855</c:v>
                </c:pt>
                <c:pt idx="194">
                  <c:v>1.8640000000000001</c:v>
                </c:pt>
                <c:pt idx="195">
                  <c:v>1.873</c:v>
                </c:pt>
                <c:pt idx="196">
                  <c:v>1.883</c:v>
                </c:pt>
                <c:pt idx="197">
                  <c:v>1.893</c:v>
                </c:pt>
                <c:pt idx="198">
                  <c:v>1.903</c:v>
                </c:pt>
                <c:pt idx="199">
                  <c:v>1.9119999999999999</c:v>
                </c:pt>
                <c:pt idx="200">
                  <c:v>1.921</c:v>
                </c:pt>
                <c:pt idx="201">
                  <c:v>1.931</c:v>
                </c:pt>
                <c:pt idx="202">
                  <c:v>1.9390000000000001</c:v>
                </c:pt>
                <c:pt idx="203">
                  <c:v>1.9490000000000001</c:v>
                </c:pt>
                <c:pt idx="204">
                  <c:v>1.9570000000000001</c:v>
                </c:pt>
                <c:pt idx="205">
                  <c:v>1.9670000000000001</c:v>
                </c:pt>
                <c:pt idx="206">
                  <c:v>1.976</c:v>
                </c:pt>
                <c:pt idx="207">
                  <c:v>1.9850000000000001</c:v>
                </c:pt>
                <c:pt idx="208">
                  <c:v>1.9930000000000001</c:v>
                </c:pt>
                <c:pt idx="209">
                  <c:v>2.0030000000000001</c:v>
                </c:pt>
                <c:pt idx="210">
                  <c:v>2.0129999999999999</c:v>
                </c:pt>
                <c:pt idx="211">
                  <c:v>2.0230000000000001</c:v>
                </c:pt>
                <c:pt idx="212">
                  <c:v>2.032</c:v>
                </c:pt>
                <c:pt idx="213">
                  <c:v>2.04</c:v>
                </c:pt>
                <c:pt idx="214">
                  <c:v>2.0449999999999999</c:v>
                </c:pt>
                <c:pt idx="215">
                  <c:v>2.0529999999999999</c:v>
                </c:pt>
                <c:pt idx="216">
                  <c:v>2.0609999999999999</c:v>
                </c:pt>
                <c:pt idx="217">
                  <c:v>2.0739999999999998</c:v>
                </c:pt>
                <c:pt idx="218">
                  <c:v>2.089</c:v>
                </c:pt>
                <c:pt idx="219">
                  <c:v>2.1040000000000001</c:v>
                </c:pt>
                <c:pt idx="220">
                  <c:v>2.1219999999999999</c:v>
                </c:pt>
                <c:pt idx="221">
                  <c:v>2.1360000000000001</c:v>
                </c:pt>
                <c:pt idx="222">
                  <c:v>2.1469999999999998</c:v>
                </c:pt>
                <c:pt idx="223">
                  <c:v>2.1560000000000001</c:v>
                </c:pt>
                <c:pt idx="224">
                  <c:v>2.165</c:v>
                </c:pt>
                <c:pt idx="225">
                  <c:v>2.1739999999999999</c:v>
                </c:pt>
                <c:pt idx="226">
                  <c:v>2.1840000000000002</c:v>
                </c:pt>
                <c:pt idx="227">
                  <c:v>2.194</c:v>
                </c:pt>
                <c:pt idx="228">
                  <c:v>2.2040000000000002</c:v>
                </c:pt>
                <c:pt idx="229">
                  <c:v>2.2130000000000001</c:v>
                </c:pt>
                <c:pt idx="230">
                  <c:v>2.222</c:v>
                </c:pt>
                <c:pt idx="231">
                  <c:v>2.23</c:v>
                </c:pt>
                <c:pt idx="232">
                  <c:v>2.2400000000000002</c:v>
                </c:pt>
                <c:pt idx="233">
                  <c:v>2.2490000000000001</c:v>
                </c:pt>
                <c:pt idx="234">
                  <c:v>2.258</c:v>
                </c:pt>
                <c:pt idx="235">
                  <c:v>2.2669999999999999</c:v>
                </c:pt>
                <c:pt idx="236">
                  <c:v>2.2759999999999998</c:v>
                </c:pt>
                <c:pt idx="237">
                  <c:v>2.2839999999999998</c:v>
                </c:pt>
                <c:pt idx="238">
                  <c:v>2.294</c:v>
                </c:pt>
                <c:pt idx="239">
                  <c:v>2.3039999999999998</c:v>
                </c:pt>
                <c:pt idx="240">
                  <c:v>2.3130000000000002</c:v>
                </c:pt>
                <c:pt idx="241">
                  <c:v>2.323</c:v>
                </c:pt>
                <c:pt idx="242">
                  <c:v>2.3330000000000002</c:v>
                </c:pt>
                <c:pt idx="243">
                  <c:v>2.34</c:v>
                </c:pt>
                <c:pt idx="244">
                  <c:v>2.3460000000000001</c:v>
                </c:pt>
                <c:pt idx="245">
                  <c:v>2.3540000000000001</c:v>
                </c:pt>
                <c:pt idx="246">
                  <c:v>2.3620000000000001</c:v>
                </c:pt>
                <c:pt idx="247">
                  <c:v>2.3740000000000001</c:v>
                </c:pt>
                <c:pt idx="248">
                  <c:v>2.3879999999999999</c:v>
                </c:pt>
                <c:pt idx="249">
                  <c:v>2.4009999999999998</c:v>
                </c:pt>
                <c:pt idx="250">
                  <c:v>2.419</c:v>
                </c:pt>
                <c:pt idx="251">
                  <c:v>2.4350000000000001</c:v>
                </c:pt>
                <c:pt idx="252">
                  <c:v>2.4470000000000001</c:v>
                </c:pt>
                <c:pt idx="253">
                  <c:v>2.4569999999999999</c:v>
                </c:pt>
                <c:pt idx="254">
                  <c:v>2.464</c:v>
                </c:pt>
                <c:pt idx="255">
                  <c:v>2.4740000000000002</c:v>
                </c:pt>
                <c:pt idx="256">
                  <c:v>2.484</c:v>
                </c:pt>
                <c:pt idx="257">
                  <c:v>2.4929999999999999</c:v>
                </c:pt>
                <c:pt idx="258">
                  <c:v>2.5030000000000001</c:v>
                </c:pt>
                <c:pt idx="259">
                  <c:v>2.512</c:v>
                </c:pt>
                <c:pt idx="260">
                  <c:v>2.5230000000000001</c:v>
                </c:pt>
                <c:pt idx="261">
                  <c:v>2.532</c:v>
                </c:pt>
                <c:pt idx="262">
                  <c:v>2.5409999999999999</c:v>
                </c:pt>
                <c:pt idx="263">
                  <c:v>2.5489999999999999</c:v>
                </c:pt>
                <c:pt idx="264">
                  <c:v>2.5590000000000002</c:v>
                </c:pt>
                <c:pt idx="265">
                  <c:v>2.5680000000000001</c:v>
                </c:pt>
                <c:pt idx="266">
                  <c:v>2.5760000000000001</c:v>
                </c:pt>
                <c:pt idx="267">
                  <c:v>2.585</c:v>
                </c:pt>
                <c:pt idx="268">
                  <c:v>2.5950000000000002</c:v>
                </c:pt>
                <c:pt idx="269">
                  <c:v>2.6040000000000001</c:v>
                </c:pt>
                <c:pt idx="270">
                  <c:v>2.6139999999999999</c:v>
                </c:pt>
                <c:pt idx="271">
                  <c:v>2.6230000000000002</c:v>
                </c:pt>
                <c:pt idx="272">
                  <c:v>2.633</c:v>
                </c:pt>
                <c:pt idx="273">
                  <c:v>2.641</c:v>
                </c:pt>
                <c:pt idx="274">
                  <c:v>2.6469999999999998</c:v>
                </c:pt>
                <c:pt idx="275">
                  <c:v>2.6549999999999998</c:v>
                </c:pt>
                <c:pt idx="276">
                  <c:v>2.6619999999999999</c:v>
                </c:pt>
                <c:pt idx="277">
                  <c:v>2.6739999999999999</c:v>
                </c:pt>
                <c:pt idx="278">
                  <c:v>2.6890000000000001</c:v>
                </c:pt>
                <c:pt idx="279">
                  <c:v>2.7010000000000001</c:v>
                </c:pt>
                <c:pt idx="280">
                  <c:v>2.7170000000000001</c:v>
                </c:pt>
                <c:pt idx="281">
                  <c:v>2.734</c:v>
                </c:pt>
                <c:pt idx="282">
                  <c:v>2.7480000000000002</c:v>
                </c:pt>
                <c:pt idx="283">
                  <c:v>2.7570000000000001</c:v>
                </c:pt>
                <c:pt idx="284">
                  <c:v>2.766</c:v>
                </c:pt>
                <c:pt idx="285">
                  <c:v>2.7749999999999999</c:v>
                </c:pt>
                <c:pt idx="286">
                  <c:v>2.7829999999999999</c:v>
                </c:pt>
                <c:pt idx="287">
                  <c:v>2.7930000000000001</c:v>
                </c:pt>
                <c:pt idx="288">
                  <c:v>2.8029999999999999</c:v>
                </c:pt>
                <c:pt idx="289">
                  <c:v>2.8119999999999998</c:v>
                </c:pt>
                <c:pt idx="290">
                  <c:v>2.8220000000000001</c:v>
                </c:pt>
                <c:pt idx="291">
                  <c:v>2.831</c:v>
                </c:pt>
                <c:pt idx="292">
                  <c:v>2.8410000000000002</c:v>
                </c:pt>
                <c:pt idx="293">
                  <c:v>2.85</c:v>
                </c:pt>
                <c:pt idx="294">
                  <c:v>2.8580000000000001</c:v>
                </c:pt>
                <c:pt idx="295">
                  <c:v>2.8679999999999999</c:v>
                </c:pt>
                <c:pt idx="296">
                  <c:v>2.8769999999999998</c:v>
                </c:pt>
                <c:pt idx="297">
                  <c:v>2.887</c:v>
                </c:pt>
                <c:pt idx="298">
                  <c:v>2.8959999999999999</c:v>
                </c:pt>
                <c:pt idx="299">
                  <c:v>2.9039999999999999</c:v>
                </c:pt>
                <c:pt idx="300">
                  <c:v>2.9140000000000001</c:v>
                </c:pt>
                <c:pt idx="301">
                  <c:v>2.923</c:v>
                </c:pt>
                <c:pt idx="302">
                  <c:v>2.9329999999999998</c:v>
                </c:pt>
                <c:pt idx="303">
                  <c:v>2.9409999999999998</c:v>
                </c:pt>
                <c:pt idx="304">
                  <c:v>2.948</c:v>
                </c:pt>
                <c:pt idx="305">
                  <c:v>2.9550000000000001</c:v>
                </c:pt>
                <c:pt idx="306">
                  <c:v>2.9630000000000001</c:v>
                </c:pt>
                <c:pt idx="307">
                  <c:v>2.9740000000000002</c:v>
                </c:pt>
                <c:pt idx="308">
                  <c:v>2.988</c:v>
                </c:pt>
                <c:pt idx="309">
                  <c:v>3.0019999999999998</c:v>
                </c:pt>
                <c:pt idx="310">
                  <c:v>3.016</c:v>
                </c:pt>
                <c:pt idx="311">
                  <c:v>3.03</c:v>
                </c:pt>
                <c:pt idx="312">
                  <c:v>3.0459999999999998</c:v>
                </c:pt>
                <c:pt idx="313">
                  <c:v>3.0590000000000002</c:v>
                </c:pt>
                <c:pt idx="314">
                  <c:v>3.0680000000000001</c:v>
                </c:pt>
                <c:pt idx="315">
                  <c:v>3.0760000000000001</c:v>
                </c:pt>
                <c:pt idx="316">
                  <c:v>3.0859999999999999</c:v>
                </c:pt>
                <c:pt idx="317">
                  <c:v>3.0950000000000002</c:v>
                </c:pt>
                <c:pt idx="318">
                  <c:v>3.1030000000000002</c:v>
                </c:pt>
                <c:pt idx="319">
                  <c:v>3.1120000000000001</c:v>
                </c:pt>
                <c:pt idx="320">
                  <c:v>3.1219999999999999</c:v>
                </c:pt>
                <c:pt idx="321">
                  <c:v>3.1309999999999998</c:v>
                </c:pt>
                <c:pt idx="322">
                  <c:v>3.14</c:v>
                </c:pt>
                <c:pt idx="323">
                  <c:v>3.15</c:v>
                </c:pt>
                <c:pt idx="324">
                  <c:v>3.1579999999999999</c:v>
                </c:pt>
                <c:pt idx="325">
                  <c:v>3.1680000000000001</c:v>
                </c:pt>
                <c:pt idx="326">
                  <c:v>3.177</c:v>
                </c:pt>
                <c:pt idx="327">
                  <c:v>3.1869999999999998</c:v>
                </c:pt>
                <c:pt idx="328">
                  <c:v>3.1960000000000002</c:v>
                </c:pt>
                <c:pt idx="329">
                  <c:v>3.2040000000000002</c:v>
                </c:pt>
                <c:pt idx="330">
                  <c:v>3.2149999999999999</c:v>
                </c:pt>
                <c:pt idx="331">
                  <c:v>3.2240000000000002</c:v>
                </c:pt>
                <c:pt idx="332">
                  <c:v>3.2330000000000001</c:v>
                </c:pt>
                <c:pt idx="333">
                  <c:v>3.24</c:v>
                </c:pt>
                <c:pt idx="334">
                  <c:v>3.246</c:v>
                </c:pt>
                <c:pt idx="335">
                  <c:v>3.2530000000000001</c:v>
                </c:pt>
                <c:pt idx="336">
                  <c:v>3.262</c:v>
                </c:pt>
                <c:pt idx="337">
                  <c:v>3.274</c:v>
                </c:pt>
                <c:pt idx="338">
                  <c:v>3.2879999999999998</c:v>
                </c:pt>
                <c:pt idx="339">
                  <c:v>3.302</c:v>
                </c:pt>
                <c:pt idx="340">
                  <c:v>3.3159999999999998</c:v>
                </c:pt>
                <c:pt idx="341">
                  <c:v>3.3279999999999998</c:v>
                </c:pt>
                <c:pt idx="342">
                  <c:v>3.3420000000000001</c:v>
                </c:pt>
                <c:pt idx="343">
                  <c:v>3.3559999999999999</c:v>
                </c:pt>
                <c:pt idx="344">
                  <c:v>3.3660000000000001</c:v>
                </c:pt>
                <c:pt idx="345">
                  <c:v>3.3769999999999998</c:v>
                </c:pt>
                <c:pt idx="346">
                  <c:v>3.387</c:v>
                </c:pt>
                <c:pt idx="347">
                  <c:v>3.3959999999999999</c:v>
                </c:pt>
                <c:pt idx="348">
                  <c:v>3.4039999999999999</c:v>
                </c:pt>
                <c:pt idx="349">
                  <c:v>3.4129999999999998</c:v>
                </c:pt>
                <c:pt idx="350">
                  <c:v>3.4220000000000002</c:v>
                </c:pt>
                <c:pt idx="351">
                  <c:v>3.431</c:v>
                </c:pt>
                <c:pt idx="352">
                  <c:v>3.44</c:v>
                </c:pt>
                <c:pt idx="353">
                  <c:v>3.45</c:v>
                </c:pt>
                <c:pt idx="354">
                  <c:v>3.4580000000000002</c:v>
                </c:pt>
                <c:pt idx="355">
                  <c:v>3.468</c:v>
                </c:pt>
                <c:pt idx="356">
                  <c:v>3.4769999999999999</c:v>
                </c:pt>
                <c:pt idx="357">
                  <c:v>3.4860000000000002</c:v>
                </c:pt>
                <c:pt idx="358">
                  <c:v>3.4950000000000001</c:v>
                </c:pt>
                <c:pt idx="359">
                  <c:v>3.504</c:v>
                </c:pt>
                <c:pt idx="360">
                  <c:v>3.512</c:v>
                </c:pt>
                <c:pt idx="361">
                  <c:v>3.52</c:v>
                </c:pt>
                <c:pt idx="362">
                  <c:v>3.528</c:v>
                </c:pt>
                <c:pt idx="363">
                  <c:v>3.5350000000000001</c:v>
                </c:pt>
                <c:pt idx="364">
                  <c:v>3.5419999999999998</c:v>
                </c:pt>
                <c:pt idx="365">
                  <c:v>3.552</c:v>
                </c:pt>
                <c:pt idx="366">
                  <c:v>3.5640000000000001</c:v>
                </c:pt>
                <c:pt idx="367">
                  <c:v>3.58</c:v>
                </c:pt>
                <c:pt idx="368">
                  <c:v>3.5910000000000002</c:v>
                </c:pt>
                <c:pt idx="369">
                  <c:v>3.6040000000000001</c:v>
                </c:pt>
                <c:pt idx="370">
                  <c:v>3.617</c:v>
                </c:pt>
                <c:pt idx="371">
                  <c:v>3.6269999999999998</c:v>
                </c:pt>
                <c:pt idx="372">
                  <c:v>3.64</c:v>
                </c:pt>
                <c:pt idx="373">
                  <c:v>3.65</c:v>
                </c:pt>
                <c:pt idx="374">
                  <c:v>3.661</c:v>
                </c:pt>
                <c:pt idx="375">
                  <c:v>3.6720000000000002</c:v>
                </c:pt>
                <c:pt idx="376">
                  <c:v>3.6829999999999998</c:v>
                </c:pt>
                <c:pt idx="377">
                  <c:v>3.6930000000000001</c:v>
                </c:pt>
                <c:pt idx="378">
                  <c:v>3.7029999999999998</c:v>
                </c:pt>
                <c:pt idx="379">
                  <c:v>3.7120000000000002</c:v>
                </c:pt>
                <c:pt idx="380">
                  <c:v>3.7210000000000001</c:v>
                </c:pt>
                <c:pt idx="381">
                  <c:v>3.73</c:v>
                </c:pt>
                <c:pt idx="382">
                  <c:v>3.7389999999999999</c:v>
                </c:pt>
                <c:pt idx="383">
                  <c:v>3.7469999999999999</c:v>
                </c:pt>
                <c:pt idx="384">
                  <c:v>3.7559999999999998</c:v>
                </c:pt>
                <c:pt idx="385">
                  <c:v>3.7650000000000001</c:v>
                </c:pt>
                <c:pt idx="386">
                  <c:v>3.7730000000000001</c:v>
                </c:pt>
                <c:pt idx="387">
                  <c:v>3.782</c:v>
                </c:pt>
                <c:pt idx="388">
                  <c:v>3.7909999999999999</c:v>
                </c:pt>
                <c:pt idx="389">
                  <c:v>3.8</c:v>
                </c:pt>
                <c:pt idx="390">
                  <c:v>3.8079999999999998</c:v>
                </c:pt>
                <c:pt idx="391">
                  <c:v>3.8170000000000002</c:v>
                </c:pt>
                <c:pt idx="392">
                  <c:v>3.827</c:v>
                </c:pt>
                <c:pt idx="393">
                  <c:v>3.8370000000000002</c:v>
                </c:pt>
                <c:pt idx="394">
                  <c:v>3.8479999999999999</c:v>
                </c:pt>
                <c:pt idx="395">
                  <c:v>3.86</c:v>
                </c:pt>
                <c:pt idx="396">
                  <c:v>3.871</c:v>
                </c:pt>
                <c:pt idx="397">
                  <c:v>3.883</c:v>
                </c:pt>
                <c:pt idx="398">
                  <c:v>3.895</c:v>
                </c:pt>
                <c:pt idx="399">
                  <c:v>3.9049999999999998</c:v>
                </c:pt>
                <c:pt idx="400">
                  <c:v>3.9169999999999998</c:v>
                </c:pt>
                <c:pt idx="401">
                  <c:v>3.927</c:v>
                </c:pt>
                <c:pt idx="402">
                  <c:v>3.9380000000000002</c:v>
                </c:pt>
                <c:pt idx="403">
                  <c:v>3.948</c:v>
                </c:pt>
                <c:pt idx="404">
                  <c:v>3.9590000000000001</c:v>
                </c:pt>
                <c:pt idx="405">
                  <c:v>3.9689999999999999</c:v>
                </c:pt>
                <c:pt idx="406">
                  <c:v>3.9790000000000001</c:v>
                </c:pt>
                <c:pt idx="407">
                  <c:v>3.9889999999999999</c:v>
                </c:pt>
                <c:pt idx="408">
                  <c:v>3.9980000000000002</c:v>
                </c:pt>
                <c:pt idx="409">
                  <c:v>4.0069999999999997</c:v>
                </c:pt>
                <c:pt idx="410">
                  <c:v>4.016</c:v>
                </c:pt>
                <c:pt idx="411">
                  <c:v>4.0250000000000004</c:v>
                </c:pt>
                <c:pt idx="412">
                  <c:v>4.0359999999999996</c:v>
                </c:pt>
                <c:pt idx="413">
                  <c:v>4.0439999999999996</c:v>
                </c:pt>
                <c:pt idx="414">
                  <c:v>4.0519999999999996</c:v>
                </c:pt>
                <c:pt idx="415">
                  <c:v>4.0609999999999999</c:v>
                </c:pt>
                <c:pt idx="416">
                  <c:v>4.07</c:v>
                </c:pt>
                <c:pt idx="417">
                  <c:v>4.08</c:v>
                </c:pt>
                <c:pt idx="418">
                  <c:v>4.0890000000000004</c:v>
                </c:pt>
                <c:pt idx="419">
                  <c:v>4.0979999999999999</c:v>
                </c:pt>
                <c:pt idx="420">
                  <c:v>4.1079999999999997</c:v>
                </c:pt>
                <c:pt idx="421">
                  <c:v>4.1189999999999998</c:v>
                </c:pt>
                <c:pt idx="422">
                  <c:v>4.1189999999999998</c:v>
                </c:pt>
              </c:numCache>
            </c:numRef>
          </c:xVal>
          <c:yVal>
            <c:numRef>
              <c:f>'M-R composite'!$B$2:$B$424</c:f>
              <c:numCache>
                <c:formatCode>General</c:formatCode>
                <c:ptCount val="423"/>
                <c:pt idx="0">
                  <c:v>0</c:v>
                </c:pt>
                <c:pt idx="1">
                  <c:v>-3.6979199999999999E-3</c:v>
                </c:pt>
                <c:pt idx="2">
                  <c:v>-2.4187200000000001E-3</c:v>
                </c:pt>
                <c:pt idx="3">
                  <c:v>3.6352799999999998E-3</c:v>
                </c:pt>
                <c:pt idx="4">
                  <c:v>1.1923680000000001E-2</c:v>
                </c:pt>
                <c:pt idx="5">
                  <c:v>2.0387280000000001E-2</c:v>
                </c:pt>
                <c:pt idx="6">
                  <c:v>2.7159119999999998E-2</c:v>
                </c:pt>
                <c:pt idx="7">
                  <c:v>3.0795119999999999E-2</c:v>
                </c:pt>
                <c:pt idx="8">
                  <c:v>3.0846720000000001E-2</c:v>
                </c:pt>
                <c:pt idx="9">
                  <c:v>2.75304E-2</c:v>
                </c:pt>
                <c:pt idx="10">
                  <c:v>2.167608E-2</c:v>
                </c:pt>
                <c:pt idx="11">
                  <c:v>1.5226079999999999E-2</c:v>
                </c:pt>
                <c:pt idx="12">
                  <c:v>1.060344E-2</c:v>
                </c:pt>
                <c:pt idx="13">
                  <c:v>8.9431200000000006E-3</c:v>
                </c:pt>
                <c:pt idx="14">
                  <c:v>9.7132799999999995E-3</c:v>
                </c:pt>
                <c:pt idx="15">
                  <c:v>1.143576E-2</c:v>
                </c:pt>
                <c:pt idx="16">
                  <c:v>1.256112E-2</c:v>
                </c:pt>
                <c:pt idx="17">
                  <c:v>1.2558959999999999E-2</c:v>
                </c:pt>
                <c:pt idx="18">
                  <c:v>1.1757119999999999E-2</c:v>
                </c:pt>
                <c:pt idx="19">
                  <c:v>1.036392E-2</c:v>
                </c:pt>
                <c:pt idx="20">
                  <c:v>8.6692799999999997E-3</c:v>
                </c:pt>
                <c:pt idx="21">
                  <c:v>8.0548800000000004E-3</c:v>
                </c:pt>
                <c:pt idx="22">
                  <c:v>9.8942400000000003E-3</c:v>
                </c:pt>
                <c:pt idx="23">
                  <c:v>1.277376E-2</c:v>
                </c:pt>
                <c:pt idx="24">
                  <c:v>1.377216E-2</c:v>
                </c:pt>
                <c:pt idx="25">
                  <c:v>1.226496E-2</c:v>
                </c:pt>
                <c:pt idx="26">
                  <c:v>9.7420800000000002E-3</c:v>
                </c:pt>
                <c:pt idx="27">
                  <c:v>7.7992799999999996E-3</c:v>
                </c:pt>
                <c:pt idx="28">
                  <c:v>7.6404000000000003E-3</c:v>
                </c:pt>
                <c:pt idx="29">
                  <c:v>9.7502400000000003E-3</c:v>
                </c:pt>
                <c:pt idx="30">
                  <c:v>1.3588080000000001E-2</c:v>
                </c:pt>
                <c:pt idx="31">
                  <c:v>1.7915759999999999E-2</c:v>
                </c:pt>
                <c:pt idx="32">
                  <c:v>2.139624E-2</c:v>
                </c:pt>
                <c:pt idx="33">
                  <c:v>2.3189520000000002E-2</c:v>
                </c:pt>
                <c:pt idx="34">
                  <c:v>2.350752E-2</c:v>
                </c:pt>
                <c:pt idx="35">
                  <c:v>2.3670239999999999E-2</c:v>
                </c:pt>
                <c:pt idx="36">
                  <c:v>2.5033679999999999E-2</c:v>
                </c:pt>
                <c:pt idx="37">
                  <c:v>2.728848E-2</c:v>
                </c:pt>
                <c:pt idx="38">
                  <c:v>2.8245360000000001E-2</c:v>
                </c:pt>
                <c:pt idx="39">
                  <c:v>2.5716960000000001E-2</c:v>
                </c:pt>
                <c:pt idx="40">
                  <c:v>1.9471680000000002E-2</c:v>
                </c:pt>
                <c:pt idx="41">
                  <c:v>1.209E-2</c:v>
                </c:pt>
                <c:pt idx="42">
                  <c:v>7.7011199999999997E-3</c:v>
                </c:pt>
                <c:pt idx="43">
                  <c:v>8.4880800000000003E-3</c:v>
                </c:pt>
                <c:pt idx="44">
                  <c:v>1.28232E-2</c:v>
                </c:pt>
                <c:pt idx="45">
                  <c:v>1.7333520000000002E-2</c:v>
                </c:pt>
                <c:pt idx="46">
                  <c:v>2.009184E-2</c:v>
                </c:pt>
                <c:pt idx="47">
                  <c:v>2.1560880000000001E-2</c:v>
                </c:pt>
                <c:pt idx="48">
                  <c:v>2.304264E-2</c:v>
                </c:pt>
                <c:pt idx="49">
                  <c:v>2.511888E-2</c:v>
                </c:pt>
                <c:pt idx="50">
                  <c:v>2.761752E-2</c:v>
                </c:pt>
                <c:pt idx="51">
                  <c:v>3.0180720000000001E-2</c:v>
                </c:pt>
                <c:pt idx="52">
                  <c:v>3.2438399999999999E-2</c:v>
                </c:pt>
                <c:pt idx="53">
                  <c:v>3.4002959999999999E-2</c:v>
                </c:pt>
                <c:pt idx="54">
                  <c:v>3.4744079999999997E-2</c:v>
                </c:pt>
                <c:pt idx="55">
                  <c:v>3.5065680000000002E-2</c:v>
                </c:pt>
                <c:pt idx="56">
                  <c:v>3.5806560000000001E-2</c:v>
                </c:pt>
                <c:pt idx="57">
                  <c:v>3.742272E-2</c:v>
                </c:pt>
                <c:pt idx="58">
                  <c:v>3.9205440000000001E-2</c:v>
                </c:pt>
                <c:pt idx="59">
                  <c:v>4.0092959999999997E-2</c:v>
                </c:pt>
                <c:pt idx="60">
                  <c:v>3.977232E-2</c:v>
                </c:pt>
                <c:pt idx="61">
                  <c:v>3.8616480000000002E-2</c:v>
                </c:pt>
                <c:pt idx="62">
                  <c:v>3.7421040000000003E-2</c:v>
                </c:pt>
                <c:pt idx="63">
                  <c:v>3.7231439999999998E-2</c:v>
                </c:pt>
                <c:pt idx="64">
                  <c:v>3.8952960000000002E-2</c:v>
                </c:pt>
                <c:pt idx="65">
                  <c:v>4.2318000000000001E-2</c:v>
                </c:pt>
                <c:pt idx="66">
                  <c:v>4.5018959999999997E-2</c:v>
                </c:pt>
                <c:pt idx="67">
                  <c:v>4.4148479999999997E-2</c:v>
                </c:pt>
                <c:pt idx="68">
                  <c:v>3.8783039999999998E-2</c:v>
                </c:pt>
                <c:pt idx="69">
                  <c:v>3.0564480000000002E-2</c:v>
                </c:pt>
                <c:pt idx="70">
                  <c:v>2.2752959999999999E-2</c:v>
                </c:pt>
                <c:pt idx="71">
                  <c:v>1.9066320000000001E-2</c:v>
                </c:pt>
                <c:pt idx="72">
                  <c:v>2.121528E-2</c:v>
                </c:pt>
                <c:pt idx="73">
                  <c:v>2.7088319999999999E-2</c:v>
                </c:pt>
                <c:pt idx="74">
                  <c:v>3.2825519999999997E-2</c:v>
                </c:pt>
                <c:pt idx="75">
                  <c:v>3.6126720000000001E-2</c:v>
                </c:pt>
                <c:pt idx="76">
                  <c:v>3.71376E-2</c:v>
                </c:pt>
                <c:pt idx="77">
                  <c:v>3.7345440000000001E-2</c:v>
                </c:pt>
                <c:pt idx="78">
                  <c:v>3.8189279999999999E-2</c:v>
                </c:pt>
                <c:pt idx="79">
                  <c:v>4.0246560000000001E-2</c:v>
                </c:pt>
                <c:pt idx="80">
                  <c:v>4.2945120000000003E-2</c:v>
                </c:pt>
                <c:pt idx="81">
                  <c:v>4.5269520000000001E-2</c:v>
                </c:pt>
                <c:pt idx="82">
                  <c:v>4.7045040000000003E-2</c:v>
                </c:pt>
                <c:pt idx="83">
                  <c:v>4.8589680000000003E-2</c:v>
                </c:pt>
                <c:pt idx="84">
                  <c:v>4.9704239999999997E-2</c:v>
                </c:pt>
                <c:pt idx="85">
                  <c:v>5.0213279999999999E-2</c:v>
                </c:pt>
                <c:pt idx="86">
                  <c:v>5.0480160000000003E-2</c:v>
                </c:pt>
                <c:pt idx="87">
                  <c:v>5.0755679999999997E-2</c:v>
                </c:pt>
                <c:pt idx="88">
                  <c:v>5.0877600000000002E-2</c:v>
                </c:pt>
                <c:pt idx="89">
                  <c:v>5.0719439999999998E-2</c:v>
                </c:pt>
                <c:pt idx="90">
                  <c:v>5.0105520000000001E-2</c:v>
                </c:pt>
                <c:pt idx="91">
                  <c:v>4.8804960000000001E-2</c:v>
                </c:pt>
                <c:pt idx="92">
                  <c:v>4.7697839999999998E-2</c:v>
                </c:pt>
                <c:pt idx="93">
                  <c:v>4.8755279999999998E-2</c:v>
                </c:pt>
                <c:pt idx="94">
                  <c:v>5.263752E-2</c:v>
                </c:pt>
                <c:pt idx="95">
                  <c:v>5.7202080000000002E-2</c:v>
                </c:pt>
                <c:pt idx="96">
                  <c:v>5.9072159999999999E-2</c:v>
                </c:pt>
                <c:pt idx="97">
                  <c:v>5.6122079999999998E-2</c:v>
                </c:pt>
                <c:pt idx="98">
                  <c:v>4.877592E-2</c:v>
                </c:pt>
                <c:pt idx="99">
                  <c:v>4.0081440000000003E-2</c:v>
                </c:pt>
                <c:pt idx="100">
                  <c:v>3.4342320000000003E-2</c:v>
                </c:pt>
                <c:pt idx="101">
                  <c:v>3.4324800000000003E-2</c:v>
                </c:pt>
                <c:pt idx="102">
                  <c:v>3.892632E-2</c:v>
                </c:pt>
                <c:pt idx="103">
                  <c:v>4.4290320000000001E-2</c:v>
                </c:pt>
                <c:pt idx="104">
                  <c:v>4.7605920000000003E-2</c:v>
                </c:pt>
                <c:pt idx="105">
                  <c:v>4.8825599999999997E-2</c:v>
                </c:pt>
                <c:pt idx="106">
                  <c:v>4.9315440000000002E-2</c:v>
                </c:pt>
                <c:pt idx="107">
                  <c:v>5.0247119999999999E-2</c:v>
                </c:pt>
                <c:pt idx="108">
                  <c:v>5.1841440000000003E-2</c:v>
                </c:pt>
                <c:pt idx="109">
                  <c:v>5.349048E-2</c:v>
                </c:pt>
                <c:pt idx="110">
                  <c:v>5.4527279999999997E-2</c:v>
                </c:pt>
                <c:pt idx="111">
                  <c:v>5.514264E-2</c:v>
                </c:pt>
                <c:pt idx="112">
                  <c:v>5.6559360000000003E-2</c:v>
                </c:pt>
                <c:pt idx="113">
                  <c:v>5.9315039999999999E-2</c:v>
                </c:pt>
                <c:pt idx="114">
                  <c:v>6.2252160000000001E-2</c:v>
                </c:pt>
                <c:pt idx="115">
                  <c:v>6.4375680000000005E-2</c:v>
                </c:pt>
                <c:pt idx="116">
                  <c:v>6.5956319999999999E-2</c:v>
                </c:pt>
                <c:pt idx="117">
                  <c:v>6.7319519999999994E-2</c:v>
                </c:pt>
                <c:pt idx="118">
                  <c:v>6.8025360000000007E-2</c:v>
                </c:pt>
                <c:pt idx="119">
                  <c:v>6.73956E-2</c:v>
                </c:pt>
                <c:pt idx="120">
                  <c:v>6.5446799999999999E-2</c:v>
                </c:pt>
                <c:pt idx="121">
                  <c:v>6.3437519999999997E-2</c:v>
                </c:pt>
                <c:pt idx="122">
                  <c:v>6.3234239999999997E-2</c:v>
                </c:pt>
                <c:pt idx="123">
                  <c:v>6.5488320000000003E-2</c:v>
                </c:pt>
                <c:pt idx="124">
                  <c:v>6.8810159999999995E-2</c:v>
                </c:pt>
                <c:pt idx="125">
                  <c:v>7.0972800000000003E-2</c:v>
                </c:pt>
                <c:pt idx="126">
                  <c:v>7.0262400000000003E-2</c:v>
                </c:pt>
                <c:pt idx="127">
                  <c:v>6.6041760000000005E-2</c:v>
                </c:pt>
                <c:pt idx="128">
                  <c:v>5.8976880000000002E-2</c:v>
                </c:pt>
                <c:pt idx="129">
                  <c:v>5.1424320000000003E-2</c:v>
                </c:pt>
                <c:pt idx="130">
                  <c:v>4.7079839999999998E-2</c:v>
                </c:pt>
                <c:pt idx="131">
                  <c:v>4.8239520000000001E-2</c:v>
                </c:pt>
                <c:pt idx="132">
                  <c:v>5.35092E-2</c:v>
                </c:pt>
                <c:pt idx="133">
                  <c:v>5.961048E-2</c:v>
                </c:pt>
                <c:pt idx="134">
                  <c:v>6.4320959999999996E-2</c:v>
                </c:pt>
                <c:pt idx="135">
                  <c:v>6.6949679999999998E-2</c:v>
                </c:pt>
                <c:pt idx="136">
                  <c:v>6.7799280000000003E-2</c:v>
                </c:pt>
                <c:pt idx="137">
                  <c:v>6.7844399999999999E-2</c:v>
                </c:pt>
                <c:pt idx="138">
                  <c:v>6.805224E-2</c:v>
                </c:pt>
                <c:pt idx="139">
                  <c:v>6.8969520000000006E-2</c:v>
                </c:pt>
                <c:pt idx="140">
                  <c:v>7.0752239999999994E-2</c:v>
                </c:pt>
                <c:pt idx="141">
                  <c:v>7.2986640000000005E-2</c:v>
                </c:pt>
                <c:pt idx="142">
                  <c:v>7.4855039999999998E-2</c:v>
                </c:pt>
                <c:pt idx="143">
                  <c:v>7.5852959999999997E-2</c:v>
                </c:pt>
                <c:pt idx="144">
                  <c:v>7.6262880000000005E-2</c:v>
                </c:pt>
                <c:pt idx="145">
                  <c:v>7.6857599999999998E-2</c:v>
                </c:pt>
                <c:pt idx="146">
                  <c:v>7.8001920000000002E-2</c:v>
                </c:pt>
                <c:pt idx="147">
                  <c:v>7.9153200000000007E-2</c:v>
                </c:pt>
                <c:pt idx="148">
                  <c:v>7.9415520000000003E-2</c:v>
                </c:pt>
                <c:pt idx="149">
                  <c:v>7.8623040000000005E-2</c:v>
                </c:pt>
                <c:pt idx="150">
                  <c:v>7.762848E-2</c:v>
                </c:pt>
                <c:pt idx="151">
                  <c:v>7.7460479999999998E-2</c:v>
                </c:pt>
                <c:pt idx="152">
                  <c:v>7.8648960000000004E-2</c:v>
                </c:pt>
                <c:pt idx="153">
                  <c:v>8.0990640000000003E-2</c:v>
                </c:pt>
                <c:pt idx="154">
                  <c:v>8.3605680000000002E-2</c:v>
                </c:pt>
                <c:pt idx="155">
                  <c:v>8.5357680000000005E-2</c:v>
                </c:pt>
                <c:pt idx="156">
                  <c:v>8.4877919999999996E-2</c:v>
                </c:pt>
                <c:pt idx="157">
                  <c:v>8.0925839999999999E-2</c:v>
                </c:pt>
                <c:pt idx="158">
                  <c:v>7.3919040000000005E-2</c:v>
                </c:pt>
                <c:pt idx="159">
                  <c:v>6.684408E-2</c:v>
                </c:pt>
                <c:pt idx="160">
                  <c:v>6.3618960000000002E-2</c:v>
                </c:pt>
                <c:pt idx="161">
                  <c:v>6.5761440000000004E-2</c:v>
                </c:pt>
                <c:pt idx="162">
                  <c:v>7.1142720000000007E-2</c:v>
                </c:pt>
                <c:pt idx="163">
                  <c:v>7.6450799999999999E-2</c:v>
                </c:pt>
                <c:pt idx="164">
                  <c:v>7.9900319999999997E-2</c:v>
                </c:pt>
                <c:pt idx="165">
                  <c:v>8.1540719999999997E-2</c:v>
                </c:pt>
                <c:pt idx="166">
                  <c:v>8.2281359999999998E-2</c:v>
                </c:pt>
                <c:pt idx="167">
                  <c:v>8.3013600000000007E-2</c:v>
                </c:pt>
                <c:pt idx="168">
                  <c:v>8.424384E-2</c:v>
                </c:pt>
                <c:pt idx="169">
                  <c:v>8.6023920000000004E-2</c:v>
                </c:pt>
                <c:pt idx="170">
                  <c:v>8.8032719999999995E-2</c:v>
                </c:pt>
                <c:pt idx="171">
                  <c:v>9.0046080000000001E-2</c:v>
                </c:pt>
                <c:pt idx="172">
                  <c:v>9.1997040000000002E-2</c:v>
                </c:pt>
                <c:pt idx="173">
                  <c:v>9.3543600000000005E-2</c:v>
                </c:pt>
                <c:pt idx="174">
                  <c:v>9.4486559999999997E-2</c:v>
                </c:pt>
                <c:pt idx="175">
                  <c:v>9.5307600000000006E-2</c:v>
                </c:pt>
                <c:pt idx="176">
                  <c:v>9.6529920000000005E-2</c:v>
                </c:pt>
                <c:pt idx="177">
                  <c:v>9.7859280000000007E-2</c:v>
                </c:pt>
                <c:pt idx="178">
                  <c:v>9.8441760000000003E-2</c:v>
                </c:pt>
                <c:pt idx="179">
                  <c:v>9.7929119999999995E-2</c:v>
                </c:pt>
                <c:pt idx="180">
                  <c:v>9.689064E-2</c:v>
                </c:pt>
                <c:pt idx="181">
                  <c:v>9.6503279999999997E-2</c:v>
                </c:pt>
                <c:pt idx="182">
                  <c:v>9.8018159999999993E-2</c:v>
                </c:pt>
                <c:pt idx="183">
                  <c:v>0.10130328</c:v>
                </c:pt>
                <c:pt idx="184">
                  <c:v>0.10408992</c:v>
                </c:pt>
                <c:pt idx="185">
                  <c:v>0.10396176</c:v>
                </c:pt>
                <c:pt idx="186">
                  <c:v>0.1004496</c:v>
                </c:pt>
                <c:pt idx="187">
                  <c:v>9.4738799999999998E-2</c:v>
                </c:pt>
                <c:pt idx="188">
                  <c:v>8.8350479999999995E-2</c:v>
                </c:pt>
                <c:pt idx="189">
                  <c:v>8.2978079999999996E-2</c:v>
                </c:pt>
                <c:pt idx="190">
                  <c:v>8.1007919999999997E-2</c:v>
                </c:pt>
                <c:pt idx="191">
                  <c:v>8.3941680000000005E-2</c:v>
                </c:pt>
                <c:pt idx="192">
                  <c:v>9.0231119999999998E-2</c:v>
                </c:pt>
                <c:pt idx="193">
                  <c:v>9.6609840000000002E-2</c:v>
                </c:pt>
                <c:pt idx="194">
                  <c:v>0.10099536000000001</c:v>
                </c:pt>
                <c:pt idx="195">
                  <c:v>0.10318919999999999</c:v>
                </c:pt>
                <c:pt idx="196">
                  <c:v>0.10408632</c:v>
                </c:pt>
                <c:pt idx="197">
                  <c:v>0.10482168</c:v>
                </c:pt>
                <c:pt idx="198">
                  <c:v>0.10590168</c:v>
                </c:pt>
                <c:pt idx="199">
                  <c:v>0.10722048000000001</c:v>
                </c:pt>
                <c:pt idx="200">
                  <c:v>0.10884888</c:v>
                </c:pt>
                <c:pt idx="201">
                  <c:v>0.11106624</c:v>
                </c:pt>
                <c:pt idx="202">
                  <c:v>0.11377992000000001</c:v>
                </c:pt>
                <c:pt idx="203">
                  <c:v>0.11618136</c:v>
                </c:pt>
                <c:pt idx="204">
                  <c:v>0.11711928000000001</c:v>
                </c:pt>
                <c:pt idx="205">
                  <c:v>0.11646239999999999</c:v>
                </c:pt>
                <c:pt idx="206">
                  <c:v>0.11583984</c:v>
                </c:pt>
                <c:pt idx="207">
                  <c:v>0.11675088</c:v>
                </c:pt>
                <c:pt idx="208">
                  <c:v>0.1184424</c:v>
                </c:pt>
                <c:pt idx="209">
                  <c:v>0.11933232000000001</c:v>
                </c:pt>
                <c:pt idx="210">
                  <c:v>0.11945976</c:v>
                </c:pt>
                <c:pt idx="211">
                  <c:v>0.12006600000000001</c:v>
                </c:pt>
                <c:pt idx="212">
                  <c:v>0.12175416</c:v>
                </c:pt>
                <c:pt idx="213">
                  <c:v>0.12370391999999999</c:v>
                </c:pt>
                <c:pt idx="214">
                  <c:v>0.12464304</c:v>
                </c:pt>
                <c:pt idx="215">
                  <c:v>0.12432120000000001</c:v>
                </c:pt>
                <c:pt idx="216">
                  <c:v>0.12304608</c:v>
                </c:pt>
                <c:pt idx="217">
                  <c:v>0.12045768</c:v>
                </c:pt>
                <c:pt idx="218">
                  <c:v>0.11629032</c:v>
                </c:pt>
                <c:pt idx="219">
                  <c:v>0.1118976</c:v>
                </c:pt>
                <c:pt idx="220">
                  <c:v>0.11005416</c:v>
                </c:pt>
                <c:pt idx="221">
                  <c:v>0.11275151999999999</c:v>
                </c:pt>
                <c:pt idx="222">
                  <c:v>0.11894664000000001</c:v>
                </c:pt>
                <c:pt idx="223">
                  <c:v>0.12513192000000001</c:v>
                </c:pt>
                <c:pt idx="224">
                  <c:v>0.12855552000000001</c:v>
                </c:pt>
                <c:pt idx="225">
                  <c:v>0.12934344</c:v>
                </c:pt>
                <c:pt idx="226">
                  <c:v>0.12941520000000001</c:v>
                </c:pt>
                <c:pt idx="227">
                  <c:v>0.13018247999999999</c:v>
                </c:pt>
                <c:pt idx="228">
                  <c:v>0.13177248</c:v>
                </c:pt>
                <c:pt idx="229">
                  <c:v>0.13392144</c:v>
                </c:pt>
                <c:pt idx="230">
                  <c:v>0.13668168</c:v>
                </c:pt>
                <c:pt idx="231">
                  <c:v>0.13997952</c:v>
                </c:pt>
                <c:pt idx="232">
                  <c:v>0.14328479999999999</c:v>
                </c:pt>
                <c:pt idx="233">
                  <c:v>0.14620871999999999</c:v>
                </c:pt>
                <c:pt idx="234">
                  <c:v>0.14880072</c:v>
                </c:pt>
                <c:pt idx="235">
                  <c:v>0.15107112</c:v>
                </c:pt>
                <c:pt idx="236">
                  <c:v>0.15275568</c:v>
                </c:pt>
                <c:pt idx="237">
                  <c:v>0.15366552</c:v>
                </c:pt>
                <c:pt idx="238">
                  <c:v>0.15401303999999999</c:v>
                </c:pt>
                <c:pt idx="239">
                  <c:v>0.15420623999999999</c:v>
                </c:pt>
                <c:pt idx="240">
                  <c:v>0.15467880000000001</c:v>
                </c:pt>
                <c:pt idx="241">
                  <c:v>0.15611543999999999</c:v>
                </c:pt>
                <c:pt idx="242">
                  <c:v>0.15889632000000001</c:v>
                </c:pt>
                <c:pt idx="243">
                  <c:v>0.1621716</c:v>
                </c:pt>
                <c:pt idx="244">
                  <c:v>0.16435152</c:v>
                </c:pt>
                <c:pt idx="245">
                  <c:v>0.16442496000000001</c:v>
                </c:pt>
                <c:pt idx="246">
                  <c:v>0.16262351999999999</c:v>
                </c:pt>
                <c:pt idx="247">
                  <c:v>0.15986591999999999</c:v>
                </c:pt>
                <c:pt idx="248">
                  <c:v>0.15660408000000001</c:v>
                </c:pt>
                <c:pt idx="249">
                  <c:v>0.15314639999999999</c:v>
                </c:pt>
                <c:pt idx="250">
                  <c:v>0.15101376</c:v>
                </c:pt>
                <c:pt idx="251">
                  <c:v>0.15221663999999999</c:v>
                </c:pt>
                <c:pt idx="252">
                  <c:v>0.1569564</c:v>
                </c:pt>
                <c:pt idx="253">
                  <c:v>0.16326840000000001</c:v>
                </c:pt>
                <c:pt idx="254">
                  <c:v>0.16894728000000001</c:v>
                </c:pt>
                <c:pt idx="255">
                  <c:v>0.17298816</c:v>
                </c:pt>
                <c:pt idx="256">
                  <c:v>0.17551127999999999</c:v>
                </c:pt>
                <c:pt idx="257">
                  <c:v>0.17715264</c:v>
                </c:pt>
                <c:pt idx="258">
                  <c:v>0.17865191999999999</c:v>
                </c:pt>
                <c:pt idx="259">
                  <c:v>0.18074544000000001</c:v>
                </c:pt>
                <c:pt idx="260">
                  <c:v>0.18380759999999999</c:v>
                </c:pt>
                <c:pt idx="261">
                  <c:v>0.18743831999999999</c:v>
                </c:pt>
                <c:pt idx="262">
                  <c:v>0.19084847999999999</c:v>
                </c:pt>
                <c:pt idx="263">
                  <c:v>0.19361951999999999</c:v>
                </c:pt>
                <c:pt idx="264">
                  <c:v>0.19586687999999999</c:v>
                </c:pt>
                <c:pt idx="265">
                  <c:v>0.19775592</c:v>
                </c:pt>
                <c:pt idx="266">
                  <c:v>0.19938336000000001</c:v>
                </c:pt>
                <c:pt idx="267">
                  <c:v>0.20105352000000001</c:v>
                </c:pt>
                <c:pt idx="268">
                  <c:v>0.2028672</c:v>
                </c:pt>
                <c:pt idx="269">
                  <c:v>0.20439599999999999</c:v>
                </c:pt>
                <c:pt idx="270">
                  <c:v>0.2053644</c:v>
                </c:pt>
                <c:pt idx="271">
                  <c:v>0.20645591999999999</c:v>
                </c:pt>
                <c:pt idx="272">
                  <c:v>0.20894831999999999</c:v>
                </c:pt>
                <c:pt idx="273">
                  <c:v>0.21317520000000001</c:v>
                </c:pt>
                <c:pt idx="274">
                  <c:v>0.21801551999999999</c:v>
                </c:pt>
                <c:pt idx="275">
                  <c:v>0.22193831999999999</c:v>
                </c:pt>
                <c:pt idx="276">
                  <c:v>0.22362936</c:v>
                </c:pt>
                <c:pt idx="277">
                  <c:v>0.22242935999999999</c:v>
                </c:pt>
                <c:pt idx="278">
                  <c:v>0.21918192</c:v>
                </c:pt>
                <c:pt idx="279">
                  <c:v>0.21590831999999999</c:v>
                </c:pt>
                <c:pt idx="280">
                  <c:v>0.21449615999999999</c:v>
                </c:pt>
                <c:pt idx="281">
                  <c:v>0.21626567999999999</c:v>
                </c:pt>
                <c:pt idx="282">
                  <c:v>0.22169520000000001</c:v>
                </c:pt>
                <c:pt idx="283">
                  <c:v>0.22958039999999999</c:v>
                </c:pt>
                <c:pt idx="284">
                  <c:v>0.23747112000000001</c:v>
                </c:pt>
                <c:pt idx="285">
                  <c:v>0.24337271999999999</c:v>
                </c:pt>
                <c:pt idx="286">
                  <c:v>0.24682248000000001</c:v>
                </c:pt>
                <c:pt idx="287">
                  <c:v>0.24882431999999999</c:v>
                </c:pt>
                <c:pt idx="288">
                  <c:v>0.25081367999999998</c:v>
                </c:pt>
                <c:pt idx="289">
                  <c:v>0.25368935999999997</c:v>
                </c:pt>
                <c:pt idx="290">
                  <c:v>0.25762656</c:v>
                </c:pt>
                <c:pt idx="291">
                  <c:v>0.26213207999999999</c:v>
                </c:pt>
                <c:pt idx="292">
                  <c:v>0.26640744</c:v>
                </c:pt>
                <c:pt idx="293">
                  <c:v>0.27011375999999998</c:v>
                </c:pt>
                <c:pt idx="294">
                  <c:v>0.27367703999999998</c:v>
                </c:pt>
                <c:pt idx="295">
                  <c:v>0.27776087999999999</c:v>
                </c:pt>
                <c:pt idx="296">
                  <c:v>0.28259255999999999</c:v>
                </c:pt>
                <c:pt idx="297">
                  <c:v>0.28757976000000002</c:v>
                </c:pt>
                <c:pt idx="298">
                  <c:v>0.29162616000000002</c:v>
                </c:pt>
                <c:pt idx="299">
                  <c:v>0.29432784000000001</c:v>
                </c:pt>
                <c:pt idx="300">
                  <c:v>0.29647847999999999</c:v>
                </c:pt>
                <c:pt idx="301">
                  <c:v>0.29927952000000002</c:v>
                </c:pt>
                <c:pt idx="302">
                  <c:v>0.30350832</c:v>
                </c:pt>
                <c:pt idx="303">
                  <c:v>0.30887039999999999</c:v>
                </c:pt>
                <c:pt idx="304">
                  <c:v>0.31378679999999998</c:v>
                </c:pt>
                <c:pt idx="305">
                  <c:v>0.31630079999999999</c:v>
                </c:pt>
                <c:pt idx="306">
                  <c:v>0.31582751999999997</c:v>
                </c:pt>
                <c:pt idx="307">
                  <c:v>0.31430256000000001</c:v>
                </c:pt>
                <c:pt idx="308">
                  <c:v>0.31471440000000001</c:v>
                </c:pt>
                <c:pt idx="309">
                  <c:v>0.31820159999999997</c:v>
                </c:pt>
                <c:pt idx="310">
                  <c:v>0.32362079999999999</c:v>
                </c:pt>
                <c:pt idx="311">
                  <c:v>0.32978975999999999</c:v>
                </c:pt>
                <c:pt idx="312">
                  <c:v>0.33684624000000002</c:v>
                </c:pt>
                <c:pt idx="313">
                  <c:v>0.34525296</c:v>
                </c:pt>
                <c:pt idx="314">
                  <c:v>0.35454432000000002</c:v>
                </c:pt>
                <c:pt idx="315">
                  <c:v>0.36352943999999998</c:v>
                </c:pt>
                <c:pt idx="316">
                  <c:v>0.37120199999999998</c:v>
                </c:pt>
                <c:pt idx="317">
                  <c:v>0.37731959999999998</c:v>
                </c:pt>
                <c:pt idx="318">
                  <c:v>0.38251200000000002</c:v>
                </c:pt>
                <c:pt idx="319">
                  <c:v>0.38782823999999999</c:v>
                </c:pt>
                <c:pt idx="320">
                  <c:v>0.39395567999999997</c:v>
                </c:pt>
                <c:pt idx="321">
                  <c:v>0.40080023999999997</c:v>
                </c:pt>
                <c:pt idx="322">
                  <c:v>0.40773648000000001</c:v>
                </c:pt>
                <c:pt idx="323">
                  <c:v>0.41438976</c:v>
                </c:pt>
                <c:pt idx="324">
                  <c:v>0.42100680000000001</c:v>
                </c:pt>
                <c:pt idx="325">
                  <c:v>0.42786336000000003</c:v>
                </c:pt>
                <c:pt idx="326">
                  <c:v>0.43498056000000002</c:v>
                </c:pt>
                <c:pt idx="327">
                  <c:v>0.44222855999999999</c:v>
                </c:pt>
                <c:pt idx="328">
                  <c:v>0.44906543999999998</c:v>
                </c:pt>
                <c:pt idx="329">
                  <c:v>0.45484703999999998</c:v>
                </c:pt>
                <c:pt idx="330">
                  <c:v>0.45963527999999998</c:v>
                </c:pt>
                <c:pt idx="331">
                  <c:v>0.46428912</c:v>
                </c:pt>
                <c:pt idx="332">
                  <c:v>0.46986744000000003</c:v>
                </c:pt>
                <c:pt idx="333">
                  <c:v>0.47689920000000002</c:v>
                </c:pt>
                <c:pt idx="334">
                  <c:v>0.48478391999999998</c:v>
                </c:pt>
                <c:pt idx="335">
                  <c:v>0.49237367999999998</c:v>
                </c:pt>
                <c:pt idx="336">
                  <c:v>0.49954056000000002</c:v>
                </c:pt>
                <c:pt idx="337">
                  <c:v>0.50704727999999999</c:v>
                </c:pt>
                <c:pt idx="338">
                  <c:v>0.51527856000000005</c:v>
                </c:pt>
                <c:pt idx="339">
                  <c:v>0.52440719999999996</c:v>
                </c:pt>
                <c:pt idx="340">
                  <c:v>0.53484816000000002</c:v>
                </c:pt>
                <c:pt idx="341">
                  <c:v>0.54676272000000004</c:v>
                </c:pt>
                <c:pt idx="342">
                  <c:v>0.55984224000000005</c:v>
                </c:pt>
                <c:pt idx="343">
                  <c:v>0.57375359999999997</c:v>
                </c:pt>
                <c:pt idx="344">
                  <c:v>0.58817591999999996</c:v>
                </c:pt>
                <c:pt idx="345">
                  <c:v>0.60243071999999998</c:v>
                </c:pt>
                <c:pt idx="346">
                  <c:v>0.61563480000000004</c:v>
                </c:pt>
                <c:pt idx="347">
                  <c:v>0.62725368000000004</c:v>
                </c:pt>
                <c:pt idx="348">
                  <c:v>0.63756192</c:v>
                </c:pt>
                <c:pt idx="349">
                  <c:v>0.64772688</c:v>
                </c:pt>
                <c:pt idx="350">
                  <c:v>0.65895431999999998</c:v>
                </c:pt>
                <c:pt idx="351">
                  <c:v>0.67135632000000001</c:v>
                </c:pt>
                <c:pt idx="352">
                  <c:v>0.68408616</c:v>
                </c:pt>
                <c:pt idx="353">
                  <c:v>0.69656856</c:v>
                </c:pt>
                <c:pt idx="354">
                  <c:v>0.70913592000000003</c:v>
                </c:pt>
                <c:pt idx="355">
                  <c:v>0.72235008000000001</c:v>
                </c:pt>
                <c:pt idx="356">
                  <c:v>0.73621199999999998</c:v>
                </c:pt>
                <c:pt idx="357">
                  <c:v>0.75012095999999995</c:v>
                </c:pt>
                <c:pt idx="358">
                  <c:v>0.76333799999999996</c:v>
                </c:pt>
                <c:pt idx="359">
                  <c:v>0.7756632</c:v>
                </c:pt>
                <c:pt idx="360">
                  <c:v>0.78744935999999999</c:v>
                </c:pt>
                <c:pt idx="361">
                  <c:v>0.79886040000000003</c:v>
                </c:pt>
                <c:pt idx="362">
                  <c:v>0.80997551999999995</c:v>
                </c:pt>
                <c:pt idx="363">
                  <c:v>0.82178207999999997</c:v>
                </c:pt>
                <c:pt idx="364">
                  <c:v>0.83574000000000004</c:v>
                </c:pt>
                <c:pt idx="365">
                  <c:v>0.85216031999999997</c:v>
                </c:pt>
                <c:pt idx="366">
                  <c:v>0.87068327999999995</c:v>
                </c:pt>
                <c:pt idx="367">
                  <c:v>0.89185943999999995</c:v>
                </c:pt>
                <c:pt idx="368">
                  <c:v>0.91587984</c:v>
                </c:pt>
                <c:pt idx="369">
                  <c:v>0.94088616000000003</c:v>
                </c:pt>
                <c:pt idx="370">
                  <c:v>0.96486287999999998</c:v>
                </c:pt>
                <c:pt idx="371">
                  <c:v>0.98766672</c:v>
                </c:pt>
                <c:pt idx="372">
                  <c:v>1.0102452</c:v>
                </c:pt>
                <c:pt idx="373">
                  <c:v>1.0335825599999999</c:v>
                </c:pt>
                <c:pt idx="374">
                  <c:v>1.05831864</c:v>
                </c:pt>
                <c:pt idx="375">
                  <c:v>1.0841493600000001</c:v>
                </c:pt>
                <c:pt idx="376">
                  <c:v>1.1098859999999999</c:v>
                </c:pt>
                <c:pt idx="377">
                  <c:v>1.13458152</c:v>
                </c:pt>
                <c:pt idx="378">
                  <c:v>1.15834104</c:v>
                </c:pt>
                <c:pt idx="379">
                  <c:v>1.18195512</c:v>
                </c:pt>
                <c:pt idx="380">
                  <c:v>1.2058428000000001</c:v>
                </c:pt>
                <c:pt idx="381">
                  <c:v>1.22966664</c:v>
                </c:pt>
                <c:pt idx="382">
                  <c:v>1.25302344</c:v>
                </c:pt>
                <c:pt idx="383">
                  <c:v>1.27600056</c:v>
                </c:pt>
                <c:pt idx="384">
                  <c:v>1.2992320799999999</c:v>
                </c:pt>
                <c:pt idx="385">
                  <c:v>1.32346344</c:v>
                </c:pt>
                <c:pt idx="386">
                  <c:v>1.3484774399999999</c:v>
                </c:pt>
                <c:pt idx="387">
                  <c:v>1.3730051999999999</c:v>
                </c:pt>
                <c:pt idx="388">
                  <c:v>1.39619304</c:v>
                </c:pt>
                <c:pt idx="389">
                  <c:v>1.4185608000000001</c:v>
                </c:pt>
                <c:pt idx="390">
                  <c:v>1.4417088</c:v>
                </c:pt>
                <c:pt idx="391">
                  <c:v>1.46751768</c:v>
                </c:pt>
                <c:pt idx="392">
                  <c:v>1.49746632</c:v>
                </c:pt>
                <c:pt idx="393">
                  <c:v>1.5320988</c:v>
                </c:pt>
                <c:pt idx="394">
                  <c:v>1.5704234399999999</c:v>
                </c:pt>
                <c:pt idx="395">
                  <c:v>1.6102641600000001</c:v>
                </c:pt>
                <c:pt idx="396">
                  <c:v>1.64984592</c:v>
                </c:pt>
                <c:pt idx="397">
                  <c:v>1.6886015999999999</c:v>
                </c:pt>
                <c:pt idx="398">
                  <c:v>1.7263632</c:v>
                </c:pt>
                <c:pt idx="399">
                  <c:v>1.7628324</c:v>
                </c:pt>
                <c:pt idx="400">
                  <c:v>1.79806032</c:v>
                </c:pt>
                <c:pt idx="401">
                  <c:v>1.8328236</c:v>
                </c:pt>
                <c:pt idx="402">
                  <c:v>1.8683604</c:v>
                </c:pt>
                <c:pt idx="403">
                  <c:v>1.90543872</c:v>
                </c:pt>
                <c:pt idx="404">
                  <c:v>1.9436435999999999</c:v>
                </c:pt>
                <c:pt idx="405">
                  <c:v>1.9818441600000001</c:v>
                </c:pt>
                <c:pt idx="406">
                  <c:v>2.01909384</c:v>
                </c:pt>
                <c:pt idx="407">
                  <c:v>2.0550316799999999</c:v>
                </c:pt>
                <c:pt idx="408">
                  <c:v>2.0900575199999998</c:v>
                </c:pt>
                <c:pt idx="409">
                  <c:v>2.1251284799999999</c:v>
                </c:pt>
                <c:pt idx="410">
                  <c:v>2.1608308799999998</c:v>
                </c:pt>
                <c:pt idx="411">
                  <c:v>2.1967516800000002</c:v>
                </c:pt>
                <c:pt idx="412">
                  <c:v>2.2318533600000001</c:v>
                </c:pt>
                <c:pt idx="413">
                  <c:v>2.2653549599999998</c:v>
                </c:pt>
                <c:pt idx="414">
                  <c:v>2.2976181599999999</c:v>
                </c:pt>
                <c:pt idx="415">
                  <c:v>2.3302485599999998</c:v>
                </c:pt>
                <c:pt idx="416">
                  <c:v>2.3644295999999998</c:v>
                </c:pt>
                <c:pt idx="417">
                  <c:v>2.3993078400000001</c:v>
                </c:pt>
                <c:pt idx="418">
                  <c:v>2.4329054399999999</c:v>
                </c:pt>
                <c:pt idx="419">
                  <c:v>2.4636672000000002</c:v>
                </c:pt>
                <c:pt idx="420">
                  <c:v>2.4920150400000001</c:v>
                </c:pt>
                <c:pt idx="421">
                  <c:v>2.52481176</c:v>
                </c:pt>
                <c:pt idx="422">
                  <c:v>2.5767607199999998</c:v>
                </c:pt>
              </c:numCache>
            </c:numRef>
          </c:yVal>
          <c:smooth val="1"/>
        </c:ser>
        <c:ser>
          <c:idx val="1"/>
          <c:order val="1"/>
          <c:tx>
            <c:v>1 mm only keloid material</c:v>
          </c:tx>
          <c:marker>
            <c:symbol val="none"/>
          </c:marker>
          <c:xVal>
            <c:numRef>
              <c:f>'M-R composite'!$H$3:$H$52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'M-R composite'!$L$3:$L$52</c:f>
              <c:numCache>
                <c:formatCode>0.00E+00</c:formatCode>
                <c:ptCount val="50"/>
                <c:pt idx="0">
                  <c:v>3.51301E-3</c:v>
                </c:pt>
                <c:pt idx="1">
                  <c:v>6.2344999999999996E-3</c:v>
                </c:pt>
                <c:pt idx="2">
                  <c:v>8.4478000000000001E-3</c:v>
                </c:pt>
                <c:pt idx="3">
                  <c:v>1.03984E-2</c:v>
                </c:pt>
                <c:pt idx="4">
                  <c:v>1.2278799999999999E-2</c:v>
                </c:pt>
                <c:pt idx="5">
                  <c:v>1.4222800000000001E-2</c:v>
                </c:pt>
                <c:pt idx="6">
                  <c:v>1.6312699999999999E-2</c:v>
                </c:pt>
                <c:pt idx="7">
                  <c:v>1.85916E-2</c:v>
                </c:pt>
                <c:pt idx="8">
                  <c:v>2.1073999999999999E-2</c:v>
                </c:pt>
                <c:pt idx="9">
                  <c:v>2.3753199999999999E-2</c:v>
                </c:pt>
                <c:pt idx="10">
                  <c:v>2.6606100000000001E-2</c:v>
                </c:pt>
                <c:pt idx="11">
                  <c:v>2.95973E-2</c:v>
                </c:pt>
                <c:pt idx="12">
                  <c:v>3.2683299999999998E-2</c:v>
                </c:pt>
                <c:pt idx="13">
                  <c:v>3.58167E-2</c:v>
                </c:pt>
                <c:pt idx="14">
                  <c:v>3.8951300000000001E-2</c:v>
                </c:pt>
                <c:pt idx="15">
                  <c:v>4.2048299999999997E-2</c:v>
                </c:pt>
                <c:pt idx="16">
                  <c:v>4.5082499999999998E-2</c:v>
                </c:pt>
                <c:pt idx="17">
                  <c:v>4.8050200000000001E-2</c:v>
                </c:pt>
                <c:pt idx="18">
                  <c:v>5.0976199999999999E-2</c:v>
                </c:pt>
                <c:pt idx="19">
                  <c:v>5.3916899999999997E-2</c:v>
                </c:pt>
                <c:pt idx="20">
                  <c:v>5.6959000000000003E-2</c:v>
                </c:pt>
                <c:pt idx="21">
                  <c:v>6.0212000000000002E-2</c:v>
                </c:pt>
                <c:pt idx="22">
                  <c:v>6.3801300000000005E-2</c:v>
                </c:pt>
                <c:pt idx="23">
                  <c:v>6.7863400000000004E-2</c:v>
                </c:pt>
                <c:pt idx="24">
                  <c:v>7.2546600000000003E-2</c:v>
                </c:pt>
                <c:pt idx="25">
                  <c:v>7.80135E-2</c:v>
                </c:pt>
                <c:pt idx="26">
                  <c:v>8.4446099999999996E-2</c:v>
                </c:pt>
                <c:pt idx="27">
                  <c:v>9.2050499999999993E-2</c:v>
                </c:pt>
                <c:pt idx="28" formatCode="General">
                  <c:v>0.101062</c:v>
                </c:pt>
                <c:pt idx="29" formatCode="General">
                  <c:v>0.111752</c:v>
                </c:pt>
                <c:pt idx="30" formatCode="General">
                  <c:v>0.124433</c:v>
                </c:pt>
                <c:pt idx="31" formatCode="General">
                  <c:v>0.13947200000000001</c:v>
                </c:pt>
                <c:pt idx="32" formatCode="General">
                  <c:v>0.15729799999999999</c:v>
                </c:pt>
                <c:pt idx="33" formatCode="General">
                  <c:v>0.17838999999999999</c:v>
                </c:pt>
                <c:pt idx="34" formatCode="General">
                  <c:v>0.203267</c:v>
                </c:pt>
                <c:pt idx="35" formatCode="General">
                  <c:v>0.232463</c:v>
                </c:pt>
                <c:pt idx="36" formatCode="General">
                  <c:v>0.26652599999999999</c:v>
                </c:pt>
                <c:pt idx="37" formatCode="General">
                  <c:v>0.30601499999999998</c:v>
                </c:pt>
                <c:pt idx="38" formatCode="General">
                  <c:v>0.35150700000000001</c:v>
                </c:pt>
                <c:pt idx="39" formatCode="General">
                  <c:v>0.40359099999999998</c:v>
                </c:pt>
                <c:pt idx="40" formatCode="General">
                  <c:v>0.46287400000000001</c:v>
                </c:pt>
                <c:pt idx="41" formatCode="General">
                  <c:v>0.52997000000000005</c:v>
                </c:pt>
                <c:pt idx="42" formatCode="General">
                  <c:v>0.60550300000000001</c:v>
                </c:pt>
                <c:pt idx="43" formatCode="General">
                  <c:v>0.69011</c:v>
                </c:pt>
                <c:pt idx="44" formatCode="General">
                  <c:v>0.784439</c:v>
                </c:pt>
                <c:pt idx="45" formatCode="General">
                  <c:v>0.88914499999999996</c:v>
                </c:pt>
                <c:pt idx="46" formatCode="General">
                  <c:v>1.0049699999999999</c:v>
                </c:pt>
                <c:pt idx="47" formatCode="General">
                  <c:v>1.13259</c:v>
                </c:pt>
                <c:pt idx="48" formatCode="General">
                  <c:v>1.2724899999999999</c:v>
                </c:pt>
                <c:pt idx="49" formatCode="General">
                  <c:v>1.4246099999999999</c:v>
                </c:pt>
              </c:numCache>
            </c:numRef>
          </c:yVal>
          <c:smooth val="1"/>
        </c:ser>
        <c:ser>
          <c:idx val="2"/>
          <c:order val="2"/>
          <c:tx>
            <c:v>1 mm composite</c:v>
          </c:tx>
          <c:marker>
            <c:symbol val="none"/>
          </c:marker>
          <c:xVal>
            <c:numRef>
              <c:f>'M-R composite'!$X$3:$X$52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'M-R composite'!$AZ$3:$AZ$52</c:f>
              <c:numCache>
                <c:formatCode>0.00E+00</c:formatCode>
                <c:ptCount val="50"/>
                <c:pt idx="0">
                  <c:v>3.72515E-3</c:v>
                </c:pt>
                <c:pt idx="1">
                  <c:v>6.7430399999999996E-3</c:v>
                </c:pt>
                <c:pt idx="2">
                  <c:v>9.3091700000000003E-3</c:v>
                </c:pt>
                <c:pt idx="3">
                  <c:v>1.16332E-2</c:v>
                </c:pt>
                <c:pt idx="4">
                  <c:v>1.3875200000000001E-2</c:v>
                </c:pt>
                <c:pt idx="5">
                  <c:v>1.6149799999999999E-2</c:v>
                </c:pt>
                <c:pt idx="6">
                  <c:v>1.8535699999999999E-2</c:v>
                </c:pt>
                <c:pt idx="7">
                  <c:v>2.10826E-2</c:v>
                </c:pt>
                <c:pt idx="8">
                  <c:v>2.3817399999999999E-2</c:v>
                </c:pt>
                <c:pt idx="9">
                  <c:v>2.6747699999999999E-2</c:v>
                </c:pt>
                <c:pt idx="10">
                  <c:v>2.9863899999999999E-2</c:v>
                </c:pt>
                <c:pt idx="11">
                  <c:v>3.3142999999999999E-2</c:v>
                </c:pt>
                <c:pt idx="12">
                  <c:v>3.6551800000000002E-2</c:v>
                </c:pt>
                <c:pt idx="13">
                  <c:v>4.0051000000000003E-2</c:v>
                </c:pt>
                <c:pt idx="14">
                  <c:v>4.3599800000000001E-2</c:v>
                </c:pt>
                <c:pt idx="15">
                  <c:v>4.7161000000000002E-2</c:v>
                </c:pt>
                <c:pt idx="16">
                  <c:v>5.0706599999999998E-2</c:v>
                </c:pt>
                <c:pt idx="17">
                  <c:v>5.4223599999999997E-2</c:v>
                </c:pt>
                <c:pt idx="18">
                  <c:v>5.7719199999999998E-2</c:v>
                </c:pt>
                <c:pt idx="19">
                  <c:v>6.1223800000000002E-2</c:v>
                </c:pt>
                <c:pt idx="20">
                  <c:v>6.4789799999999995E-2</c:v>
                </c:pt>
                <c:pt idx="21">
                  <c:v>6.8488499999999994E-2</c:v>
                </c:pt>
                <c:pt idx="22">
                  <c:v>7.2406100000000001E-2</c:v>
                </c:pt>
                <c:pt idx="23">
                  <c:v>7.6641699999999993E-2</c:v>
                </c:pt>
                <c:pt idx="24">
                  <c:v>8.1307400000000002E-2</c:v>
                </c:pt>
                <c:pt idx="25">
                  <c:v>8.6530300000000004E-2</c:v>
                </c:pt>
                <c:pt idx="26">
                  <c:v>9.2458100000000001E-2</c:v>
                </c:pt>
                <c:pt idx="27">
                  <c:v>9.9264199999999997E-2</c:v>
                </c:pt>
                <c:pt idx="28" formatCode="General">
                  <c:v>0.107156</c:v>
                </c:pt>
                <c:pt idx="29" formatCode="General">
                  <c:v>0.11638</c:v>
                </c:pt>
                <c:pt idx="30" formatCode="General">
                  <c:v>0.12723300000000001</c:v>
                </c:pt>
                <c:pt idx="31" formatCode="General">
                  <c:v>0.14006399999999999</c:v>
                </c:pt>
                <c:pt idx="32" formatCode="General">
                  <c:v>0.155275</c:v>
                </c:pt>
                <c:pt idx="33" formatCode="General">
                  <c:v>0.17330799999999999</c:v>
                </c:pt>
                <c:pt idx="34" formatCode="General">
                  <c:v>0.194632</c:v>
                </c:pt>
                <c:pt idx="35" formatCode="General">
                  <c:v>0.21972800000000001</c:v>
                </c:pt>
                <c:pt idx="36" formatCode="General">
                  <c:v>0.24909600000000001</c:v>
                </c:pt>
                <c:pt idx="37" formatCode="General">
                  <c:v>0.28326000000000001</c:v>
                </c:pt>
                <c:pt idx="38" formatCode="General">
                  <c:v>0.32278000000000001</c:v>
                </c:pt>
                <c:pt idx="39" formatCode="General">
                  <c:v>0.36825600000000003</c:v>
                </c:pt>
                <c:pt idx="40" formatCode="General">
                  <c:v>0.42031200000000002</c:v>
                </c:pt>
                <c:pt idx="41" formatCode="General">
                  <c:v>0.47959099999999999</c:v>
                </c:pt>
                <c:pt idx="42" formatCode="General">
                  <c:v>0.546763</c:v>
                </c:pt>
                <c:pt idx="43" formatCode="General">
                  <c:v>0.62252700000000005</c:v>
                </c:pt>
                <c:pt idx="44" formatCode="General">
                  <c:v>0.70759799999999995</c:v>
                </c:pt>
                <c:pt idx="45" formatCode="General">
                  <c:v>0.80268799999999996</c:v>
                </c:pt>
                <c:pt idx="46" formatCode="General">
                  <c:v>0.90848099999999998</c:v>
                </c:pt>
                <c:pt idx="47" formatCode="General">
                  <c:v>1.02565</c:v>
                </c:pt>
                <c:pt idx="48" formatCode="General">
                  <c:v>1.1548</c:v>
                </c:pt>
                <c:pt idx="49" formatCode="General">
                  <c:v>1.2964100000000001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7440"/>
        <c:axId val="35198016"/>
      </c:scatterChart>
      <c:valAx>
        <c:axId val="3519744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/>
                  <a:t>Displacement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198016"/>
        <c:crosses val="autoZero"/>
        <c:crossBetween val="midCat"/>
      </c:valAx>
      <c:valAx>
        <c:axId val="351980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Reaction</a:t>
                </a:r>
                <a:r>
                  <a:rPr lang="en-GB" sz="1600" baseline="0"/>
                  <a:t> f</a:t>
                </a:r>
                <a:r>
                  <a:rPr lang="en-GB" sz="1600"/>
                  <a:t>orce (N)</a:t>
                </a:r>
              </a:p>
            </c:rich>
          </c:tx>
          <c:layout>
            <c:manualLayout>
              <c:xMode val="edge"/>
              <c:yMode val="edge"/>
              <c:x val="5.4383056081828432E-2"/>
              <c:y val="0.35555057071354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197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201072122914548"/>
          <c:y val="0.20654438031636535"/>
          <c:w val="0.26707106171603429"/>
          <c:h val="0.43011909966992912"/>
        </c:manualLayout>
      </c:layout>
      <c:overlay val="0"/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Mooney-Rivlin 5 parameters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909720544428252"/>
          <c:y val="0.13888244974138156"/>
          <c:w val="0.7201821882817413"/>
          <c:h val="0.67891523945263521"/>
        </c:manualLayout>
      </c:layout>
      <c:scatterChart>
        <c:scatterStyle val="smoothMarker"/>
        <c:varyColors val="0"/>
        <c:ser>
          <c:idx val="0"/>
          <c:order val="0"/>
          <c:tx>
            <c:v>experimental</c:v>
          </c:tx>
          <c:marker>
            <c:symbol val="none"/>
          </c:marker>
          <c:xVal>
            <c:numRef>
              <c:f>'M-R composite'!$A$2:$A$424</c:f>
              <c:numCache>
                <c:formatCode>General</c:formatCode>
                <c:ptCount val="423"/>
                <c:pt idx="0">
                  <c:v>0</c:v>
                </c:pt>
                <c:pt idx="1">
                  <c:v>0</c:v>
                </c:pt>
                <c:pt idx="2">
                  <c:v>-8.9999999999999993E-3</c:v>
                </c:pt>
                <c:pt idx="3">
                  <c:v>-1.4999999999999999E-2</c:v>
                </c:pt>
                <c:pt idx="4">
                  <c:v>-1.7999999999999999E-2</c:v>
                </c:pt>
                <c:pt idx="5">
                  <c:v>-1.9E-2</c:v>
                </c:pt>
                <c:pt idx="6">
                  <c:v>-0.02</c:v>
                </c:pt>
                <c:pt idx="7">
                  <c:v>-2.1000000000000001E-2</c:v>
                </c:pt>
                <c:pt idx="8">
                  <c:v>-2.1000000000000001E-2</c:v>
                </c:pt>
                <c:pt idx="9">
                  <c:v>-1.9E-2</c:v>
                </c:pt>
                <c:pt idx="10">
                  <c:v>-1.2999999999999999E-2</c:v>
                </c:pt>
                <c:pt idx="11">
                  <c:v>-3.0000000000000001E-3</c:v>
                </c:pt>
                <c:pt idx="12">
                  <c:v>8.9999999999999993E-3</c:v>
                </c:pt>
                <c:pt idx="13">
                  <c:v>0.02</c:v>
                </c:pt>
                <c:pt idx="14">
                  <c:v>2.8000000000000001E-2</c:v>
                </c:pt>
                <c:pt idx="15">
                  <c:v>3.7999999999999999E-2</c:v>
                </c:pt>
                <c:pt idx="16">
                  <c:v>4.7E-2</c:v>
                </c:pt>
                <c:pt idx="17">
                  <c:v>5.3999999999999999E-2</c:v>
                </c:pt>
                <c:pt idx="18">
                  <c:v>5.8000000000000003E-2</c:v>
                </c:pt>
                <c:pt idx="19">
                  <c:v>0.06</c:v>
                </c:pt>
                <c:pt idx="20">
                  <c:v>7.0999999999999994E-2</c:v>
                </c:pt>
                <c:pt idx="21">
                  <c:v>8.7999999999999995E-2</c:v>
                </c:pt>
                <c:pt idx="22">
                  <c:v>0.1</c:v>
                </c:pt>
                <c:pt idx="23">
                  <c:v>0.112</c:v>
                </c:pt>
                <c:pt idx="24">
                  <c:v>0.123</c:v>
                </c:pt>
                <c:pt idx="25">
                  <c:v>0.13500000000000001</c:v>
                </c:pt>
                <c:pt idx="26">
                  <c:v>0.152</c:v>
                </c:pt>
                <c:pt idx="27">
                  <c:v>0.16900000000000001</c:v>
                </c:pt>
                <c:pt idx="28">
                  <c:v>0.185</c:v>
                </c:pt>
                <c:pt idx="29">
                  <c:v>0.19700000000000001</c:v>
                </c:pt>
                <c:pt idx="30">
                  <c:v>0.21099999999999999</c:v>
                </c:pt>
                <c:pt idx="31">
                  <c:v>0.219</c:v>
                </c:pt>
                <c:pt idx="32">
                  <c:v>0.23</c:v>
                </c:pt>
                <c:pt idx="33">
                  <c:v>0.24099999999999999</c:v>
                </c:pt>
                <c:pt idx="34">
                  <c:v>0.249</c:v>
                </c:pt>
                <c:pt idx="35">
                  <c:v>0.26</c:v>
                </c:pt>
                <c:pt idx="36">
                  <c:v>0.26900000000000002</c:v>
                </c:pt>
                <c:pt idx="37">
                  <c:v>0.27400000000000002</c:v>
                </c:pt>
                <c:pt idx="38">
                  <c:v>0.28100000000000003</c:v>
                </c:pt>
                <c:pt idx="39">
                  <c:v>0.28899999999999998</c:v>
                </c:pt>
                <c:pt idx="40">
                  <c:v>0.30199999999999999</c:v>
                </c:pt>
                <c:pt idx="41">
                  <c:v>0.32100000000000001</c:v>
                </c:pt>
                <c:pt idx="42">
                  <c:v>0.33900000000000002</c:v>
                </c:pt>
                <c:pt idx="43">
                  <c:v>0.35199999999999998</c:v>
                </c:pt>
                <c:pt idx="44">
                  <c:v>0.36299999999999999</c:v>
                </c:pt>
                <c:pt idx="45">
                  <c:v>0.374</c:v>
                </c:pt>
                <c:pt idx="46">
                  <c:v>0.38300000000000001</c:v>
                </c:pt>
                <c:pt idx="47">
                  <c:v>0.39300000000000002</c:v>
                </c:pt>
                <c:pt idx="48">
                  <c:v>0.40300000000000002</c:v>
                </c:pt>
                <c:pt idx="49">
                  <c:v>0.41299999999999998</c:v>
                </c:pt>
                <c:pt idx="50">
                  <c:v>0.42299999999999999</c:v>
                </c:pt>
                <c:pt idx="51">
                  <c:v>0.43099999999999999</c:v>
                </c:pt>
                <c:pt idx="52">
                  <c:v>0.441</c:v>
                </c:pt>
                <c:pt idx="53">
                  <c:v>0.44900000000000001</c:v>
                </c:pt>
                <c:pt idx="54">
                  <c:v>0.45800000000000002</c:v>
                </c:pt>
                <c:pt idx="55">
                  <c:v>0.46700000000000003</c:v>
                </c:pt>
                <c:pt idx="56">
                  <c:v>0.47599999999999998</c:v>
                </c:pt>
                <c:pt idx="57">
                  <c:v>0.48399999999999999</c:v>
                </c:pt>
                <c:pt idx="58">
                  <c:v>0.49399999999999999</c:v>
                </c:pt>
                <c:pt idx="59">
                  <c:v>0.502</c:v>
                </c:pt>
                <c:pt idx="60">
                  <c:v>0.51200000000000001</c:v>
                </c:pt>
                <c:pt idx="61">
                  <c:v>0.52100000000000002</c:v>
                </c:pt>
                <c:pt idx="62">
                  <c:v>0.53200000000000003</c:v>
                </c:pt>
                <c:pt idx="63">
                  <c:v>0.54200000000000004</c:v>
                </c:pt>
                <c:pt idx="64">
                  <c:v>0.55100000000000005</c:v>
                </c:pt>
                <c:pt idx="65">
                  <c:v>0.55900000000000005</c:v>
                </c:pt>
                <c:pt idx="66">
                  <c:v>0.56499999999999995</c:v>
                </c:pt>
                <c:pt idx="67">
                  <c:v>0.57099999999999995</c:v>
                </c:pt>
                <c:pt idx="68">
                  <c:v>0.57899999999999996</c:v>
                </c:pt>
                <c:pt idx="69">
                  <c:v>0.59199999999999997</c:v>
                </c:pt>
                <c:pt idx="70">
                  <c:v>0.61099999999999999</c:v>
                </c:pt>
                <c:pt idx="71">
                  <c:v>0.63</c:v>
                </c:pt>
                <c:pt idx="72">
                  <c:v>0.64300000000000002</c:v>
                </c:pt>
                <c:pt idx="73">
                  <c:v>0.65400000000000003</c:v>
                </c:pt>
                <c:pt idx="74">
                  <c:v>0.66400000000000003</c:v>
                </c:pt>
                <c:pt idx="75">
                  <c:v>0.67400000000000004</c:v>
                </c:pt>
                <c:pt idx="76">
                  <c:v>0.68400000000000005</c:v>
                </c:pt>
                <c:pt idx="77">
                  <c:v>0.69199999999999995</c:v>
                </c:pt>
                <c:pt idx="78">
                  <c:v>0.70199999999999996</c:v>
                </c:pt>
                <c:pt idx="79">
                  <c:v>0.71199999999999997</c:v>
                </c:pt>
                <c:pt idx="80">
                  <c:v>0.72199999999999998</c:v>
                </c:pt>
                <c:pt idx="81">
                  <c:v>0.73</c:v>
                </c:pt>
                <c:pt idx="82">
                  <c:v>0.73899999999999999</c:v>
                </c:pt>
                <c:pt idx="83">
                  <c:v>0.748</c:v>
                </c:pt>
                <c:pt idx="84">
                  <c:v>0.75700000000000001</c:v>
                </c:pt>
                <c:pt idx="85">
                  <c:v>0.76600000000000001</c:v>
                </c:pt>
                <c:pt idx="86">
                  <c:v>0.77400000000000002</c:v>
                </c:pt>
                <c:pt idx="87">
                  <c:v>0.78300000000000003</c:v>
                </c:pt>
                <c:pt idx="88">
                  <c:v>0.79300000000000004</c:v>
                </c:pt>
                <c:pt idx="89">
                  <c:v>0.80200000000000005</c:v>
                </c:pt>
                <c:pt idx="90">
                  <c:v>0.81200000000000006</c:v>
                </c:pt>
                <c:pt idx="91">
                  <c:v>0.82199999999999995</c:v>
                </c:pt>
                <c:pt idx="92">
                  <c:v>0.83299999999999996</c:v>
                </c:pt>
                <c:pt idx="93">
                  <c:v>0.84299999999999997</c:v>
                </c:pt>
                <c:pt idx="94">
                  <c:v>0.85</c:v>
                </c:pt>
                <c:pt idx="95">
                  <c:v>0.85599999999999998</c:v>
                </c:pt>
                <c:pt idx="96">
                  <c:v>0.86199999999999999</c:v>
                </c:pt>
                <c:pt idx="97">
                  <c:v>0.86899999999999999</c:v>
                </c:pt>
                <c:pt idx="98">
                  <c:v>0.88200000000000001</c:v>
                </c:pt>
                <c:pt idx="99">
                  <c:v>0.89800000000000002</c:v>
                </c:pt>
                <c:pt idx="100">
                  <c:v>0.91900000000000004</c:v>
                </c:pt>
                <c:pt idx="101">
                  <c:v>0.93400000000000005</c:v>
                </c:pt>
                <c:pt idx="102">
                  <c:v>0.94499999999999995</c:v>
                </c:pt>
                <c:pt idx="103">
                  <c:v>0.95499999999999996</c:v>
                </c:pt>
                <c:pt idx="104">
                  <c:v>0.96399999999999997</c:v>
                </c:pt>
                <c:pt idx="105">
                  <c:v>0.97399999999999998</c:v>
                </c:pt>
                <c:pt idx="106">
                  <c:v>0.98299999999999998</c:v>
                </c:pt>
                <c:pt idx="107">
                  <c:v>0.99299999999999999</c:v>
                </c:pt>
                <c:pt idx="108">
                  <c:v>1.0029999999999999</c:v>
                </c:pt>
                <c:pt idx="109">
                  <c:v>1.012</c:v>
                </c:pt>
                <c:pt idx="110">
                  <c:v>1.0209999999999999</c:v>
                </c:pt>
                <c:pt idx="111">
                  <c:v>1.0309999999999999</c:v>
                </c:pt>
                <c:pt idx="112">
                  <c:v>1.0389999999999999</c:v>
                </c:pt>
                <c:pt idx="113">
                  <c:v>1.048</c:v>
                </c:pt>
                <c:pt idx="114">
                  <c:v>1.0569999999999999</c:v>
                </c:pt>
                <c:pt idx="115">
                  <c:v>1.0660000000000001</c:v>
                </c:pt>
                <c:pt idx="116">
                  <c:v>1.075</c:v>
                </c:pt>
                <c:pt idx="117">
                  <c:v>1.0840000000000001</c:v>
                </c:pt>
                <c:pt idx="118">
                  <c:v>1.093</c:v>
                </c:pt>
                <c:pt idx="119">
                  <c:v>1.1020000000000001</c:v>
                </c:pt>
                <c:pt idx="120">
                  <c:v>1.1120000000000001</c:v>
                </c:pt>
                <c:pt idx="121">
                  <c:v>1.1220000000000001</c:v>
                </c:pt>
                <c:pt idx="122">
                  <c:v>1.1319999999999999</c:v>
                </c:pt>
                <c:pt idx="123">
                  <c:v>1.1419999999999999</c:v>
                </c:pt>
                <c:pt idx="124">
                  <c:v>1.1479999999999999</c:v>
                </c:pt>
                <c:pt idx="125">
                  <c:v>1.155</c:v>
                </c:pt>
                <c:pt idx="126">
                  <c:v>1.161</c:v>
                </c:pt>
                <c:pt idx="127">
                  <c:v>1.171</c:v>
                </c:pt>
                <c:pt idx="128">
                  <c:v>1.1830000000000001</c:v>
                </c:pt>
                <c:pt idx="129">
                  <c:v>1.2010000000000001</c:v>
                </c:pt>
                <c:pt idx="130">
                  <c:v>1.2210000000000001</c:v>
                </c:pt>
                <c:pt idx="131">
                  <c:v>1.234</c:v>
                </c:pt>
                <c:pt idx="132">
                  <c:v>1.2450000000000001</c:v>
                </c:pt>
                <c:pt idx="133">
                  <c:v>1.256</c:v>
                </c:pt>
                <c:pt idx="134">
                  <c:v>1.264</c:v>
                </c:pt>
                <c:pt idx="135">
                  <c:v>1.274</c:v>
                </c:pt>
                <c:pt idx="136">
                  <c:v>1.2829999999999999</c:v>
                </c:pt>
                <c:pt idx="137">
                  <c:v>1.2929999999999999</c:v>
                </c:pt>
                <c:pt idx="138">
                  <c:v>1.3029999999999999</c:v>
                </c:pt>
                <c:pt idx="139">
                  <c:v>1.3120000000000001</c:v>
                </c:pt>
                <c:pt idx="140">
                  <c:v>1.3220000000000001</c:v>
                </c:pt>
                <c:pt idx="141">
                  <c:v>1.329</c:v>
                </c:pt>
                <c:pt idx="142">
                  <c:v>1.339</c:v>
                </c:pt>
                <c:pt idx="143">
                  <c:v>1.3480000000000001</c:v>
                </c:pt>
                <c:pt idx="144">
                  <c:v>1.3560000000000001</c:v>
                </c:pt>
                <c:pt idx="145">
                  <c:v>1.3660000000000001</c:v>
                </c:pt>
                <c:pt idx="146">
                  <c:v>1.3740000000000001</c:v>
                </c:pt>
                <c:pt idx="147">
                  <c:v>1.383</c:v>
                </c:pt>
                <c:pt idx="148">
                  <c:v>1.3939999999999999</c:v>
                </c:pt>
                <c:pt idx="149">
                  <c:v>1.4019999999999999</c:v>
                </c:pt>
                <c:pt idx="150">
                  <c:v>1.413</c:v>
                </c:pt>
                <c:pt idx="151">
                  <c:v>1.423</c:v>
                </c:pt>
                <c:pt idx="152">
                  <c:v>1.4319999999999999</c:v>
                </c:pt>
                <c:pt idx="153">
                  <c:v>1.4410000000000001</c:v>
                </c:pt>
                <c:pt idx="154">
                  <c:v>1.4470000000000001</c:v>
                </c:pt>
                <c:pt idx="155">
                  <c:v>1.454</c:v>
                </c:pt>
                <c:pt idx="156">
                  <c:v>1.46</c:v>
                </c:pt>
                <c:pt idx="157">
                  <c:v>1.4710000000000001</c:v>
                </c:pt>
                <c:pt idx="158">
                  <c:v>1.4850000000000001</c:v>
                </c:pt>
                <c:pt idx="159">
                  <c:v>1.502</c:v>
                </c:pt>
                <c:pt idx="160">
                  <c:v>1.5209999999999999</c:v>
                </c:pt>
                <c:pt idx="161">
                  <c:v>1.5349999999999999</c:v>
                </c:pt>
                <c:pt idx="162">
                  <c:v>1.5449999999999999</c:v>
                </c:pt>
                <c:pt idx="163">
                  <c:v>1.556</c:v>
                </c:pt>
                <c:pt idx="164">
                  <c:v>1.5640000000000001</c:v>
                </c:pt>
                <c:pt idx="165">
                  <c:v>1.5740000000000001</c:v>
                </c:pt>
                <c:pt idx="166">
                  <c:v>1.583</c:v>
                </c:pt>
                <c:pt idx="167">
                  <c:v>1.5920000000000001</c:v>
                </c:pt>
                <c:pt idx="168">
                  <c:v>1.6020000000000001</c:v>
                </c:pt>
                <c:pt idx="169">
                  <c:v>1.6120000000000001</c:v>
                </c:pt>
                <c:pt idx="170">
                  <c:v>1.621</c:v>
                </c:pt>
                <c:pt idx="171">
                  <c:v>1.63</c:v>
                </c:pt>
                <c:pt idx="172">
                  <c:v>1.639</c:v>
                </c:pt>
                <c:pt idx="173">
                  <c:v>1.6479999999999999</c:v>
                </c:pt>
                <c:pt idx="174">
                  <c:v>1.657</c:v>
                </c:pt>
                <c:pt idx="175">
                  <c:v>1.6659999999999999</c:v>
                </c:pt>
                <c:pt idx="176">
                  <c:v>1.675</c:v>
                </c:pt>
                <c:pt idx="177">
                  <c:v>1.6839999999999999</c:v>
                </c:pt>
                <c:pt idx="178">
                  <c:v>1.694</c:v>
                </c:pt>
                <c:pt idx="179">
                  <c:v>1.7030000000000001</c:v>
                </c:pt>
                <c:pt idx="180">
                  <c:v>1.7130000000000001</c:v>
                </c:pt>
                <c:pt idx="181">
                  <c:v>1.7230000000000001</c:v>
                </c:pt>
                <c:pt idx="182">
                  <c:v>1.7330000000000001</c:v>
                </c:pt>
                <c:pt idx="183">
                  <c:v>1.74</c:v>
                </c:pt>
                <c:pt idx="184">
                  <c:v>1.746</c:v>
                </c:pt>
                <c:pt idx="185">
                  <c:v>1.752</c:v>
                </c:pt>
                <c:pt idx="186">
                  <c:v>1.76</c:v>
                </c:pt>
                <c:pt idx="187">
                  <c:v>1.7729999999999999</c:v>
                </c:pt>
                <c:pt idx="188">
                  <c:v>1.7869999999999999</c:v>
                </c:pt>
                <c:pt idx="189">
                  <c:v>1.804</c:v>
                </c:pt>
                <c:pt idx="190">
                  <c:v>1.8220000000000001</c:v>
                </c:pt>
                <c:pt idx="191">
                  <c:v>1.835</c:v>
                </c:pt>
                <c:pt idx="192">
                  <c:v>1.8460000000000001</c:v>
                </c:pt>
                <c:pt idx="193">
                  <c:v>1.855</c:v>
                </c:pt>
                <c:pt idx="194">
                  <c:v>1.8640000000000001</c:v>
                </c:pt>
                <c:pt idx="195">
                  <c:v>1.873</c:v>
                </c:pt>
                <c:pt idx="196">
                  <c:v>1.883</c:v>
                </c:pt>
                <c:pt idx="197">
                  <c:v>1.893</c:v>
                </c:pt>
                <c:pt idx="198">
                  <c:v>1.903</c:v>
                </c:pt>
                <c:pt idx="199">
                  <c:v>1.9119999999999999</c:v>
                </c:pt>
                <c:pt idx="200">
                  <c:v>1.921</c:v>
                </c:pt>
                <c:pt idx="201">
                  <c:v>1.931</c:v>
                </c:pt>
                <c:pt idx="202">
                  <c:v>1.9390000000000001</c:v>
                </c:pt>
                <c:pt idx="203">
                  <c:v>1.9490000000000001</c:v>
                </c:pt>
                <c:pt idx="204">
                  <c:v>1.9570000000000001</c:v>
                </c:pt>
                <c:pt idx="205">
                  <c:v>1.9670000000000001</c:v>
                </c:pt>
                <c:pt idx="206">
                  <c:v>1.976</c:v>
                </c:pt>
                <c:pt idx="207">
                  <c:v>1.9850000000000001</c:v>
                </c:pt>
                <c:pt idx="208">
                  <c:v>1.9930000000000001</c:v>
                </c:pt>
                <c:pt idx="209">
                  <c:v>2.0030000000000001</c:v>
                </c:pt>
                <c:pt idx="210">
                  <c:v>2.0129999999999999</c:v>
                </c:pt>
                <c:pt idx="211">
                  <c:v>2.0230000000000001</c:v>
                </c:pt>
                <c:pt idx="212">
                  <c:v>2.032</c:v>
                </c:pt>
                <c:pt idx="213">
                  <c:v>2.04</c:v>
                </c:pt>
                <c:pt idx="214">
                  <c:v>2.0449999999999999</c:v>
                </c:pt>
                <c:pt idx="215">
                  <c:v>2.0529999999999999</c:v>
                </c:pt>
                <c:pt idx="216">
                  <c:v>2.0609999999999999</c:v>
                </c:pt>
                <c:pt idx="217">
                  <c:v>2.0739999999999998</c:v>
                </c:pt>
                <c:pt idx="218">
                  <c:v>2.089</c:v>
                </c:pt>
                <c:pt idx="219">
                  <c:v>2.1040000000000001</c:v>
                </c:pt>
                <c:pt idx="220">
                  <c:v>2.1219999999999999</c:v>
                </c:pt>
                <c:pt idx="221">
                  <c:v>2.1360000000000001</c:v>
                </c:pt>
                <c:pt idx="222">
                  <c:v>2.1469999999999998</c:v>
                </c:pt>
                <c:pt idx="223">
                  <c:v>2.1560000000000001</c:v>
                </c:pt>
                <c:pt idx="224">
                  <c:v>2.165</c:v>
                </c:pt>
                <c:pt idx="225">
                  <c:v>2.1739999999999999</c:v>
                </c:pt>
                <c:pt idx="226">
                  <c:v>2.1840000000000002</c:v>
                </c:pt>
                <c:pt idx="227">
                  <c:v>2.194</c:v>
                </c:pt>
                <c:pt idx="228">
                  <c:v>2.2040000000000002</c:v>
                </c:pt>
                <c:pt idx="229">
                  <c:v>2.2130000000000001</c:v>
                </c:pt>
                <c:pt idx="230">
                  <c:v>2.222</c:v>
                </c:pt>
                <c:pt idx="231">
                  <c:v>2.23</c:v>
                </c:pt>
                <c:pt idx="232">
                  <c:v>2.2400000000000002</c:v>
                </c:pt>
                <c:pt idx="233">
                  <c:v>2.2490000000000001</c:v>
                </c:pt>
                <c:pt idx="234">
                  <c:v>2.258</c:v>
                </c:pt>
                <c:pt idx="235">
                  <c:v>2.2669999999999999</c:v>
                </c:pt>
                <c:pt idx="236">
                  <c:v>2.2759999999999998</c:v>
                </c:pt>
                <c:pt idx="237">
                  <c:v>2.2839999999999998</c:v>
                </c:pt>
                <c:pt idx="238">
                  <c:v>2.294</c:v>
                </c:pt>
                <c:pt idx="239">
                  <c:v>2.3039999999999998</c:v>
                </c:pt>
                <c:pt idx="240">
                  <c:v>2.3130000000000002</c:v>
                </c:pt>
                <c:pt idx="241">
                  <c:v>2.323</c:v>
                </c:pt>
                <c:pt idx="242">
                  <c:v>2.3330000000000002</c:v>
                </c:pt>
                <c:pt idx="243">
                  <c:v>2.34</c:v>
                </c:pt>
                <c:pt idx="244">
                  <c:v>2.3460000000000001</c:v>
                </c:pt>
                <c:pt idx="245">
                  <c:v>2.3540000000000001</c:v>
                </c:pt>
                <c:pt idx="246">
                  <c:v>2.3620000000000001</c:v>
                </c:pt>
                <c:pt idx="247">
                  <c:v>2.3740000000000001</c:v>
                </c:pt>
                <c:pt idx="248">
                  <c:v>2.3879999999999999</c:v>
                </c:pt>
                <c:pt idx="249">
                  <c:v>2.4009999999999998</c:v>
                </c:pt>
                <c:pt idx="250">
                  <c:v>2.419</c:v>
                </c:pt>
                <c:pt idx="251">
                  <c:v>2.4350000000000001</c:v>
                </c:pt>
                <c:pt idx="252">
                  <c:v>2.4470000000000001</c:v>
                </c:pt>
                <c:pt idx="253">
                  <c:v>2.4569999999999999</c:v>
                </c:pt>
                <c:pt idx="254">
                  <c:v>2.464</c:v>
                </c:pt>
                <c:pt idx="255">
                  <c:v>2.4740000000000002</c:v>
                </c:pt>
                <c:pt idx="256">
                  <c:v>2.484</c:v>
                </c:pt>
                <c:pt idx="257">
                  <c:v>2.4929999999999999</c:v>
                </c:pt>
                <c:pt idx="258">
                  <c:v>2.5030000000000001</c:v>
                </c:pt>
                <c:pt idx="259">
                  <c:v>2.512</c:v>
                </c:pt>
                <c:pt idx="260">
                  <c:v>2.5230000000000001</c:v>
                </c:pt>
                <c:pt idx="261">
                  <c:v>2.532</c:v>
                </c:pt>
                <c:pt idx="262">
                  <c:v>2.5409999999999999</c:v>
                </c:pt>
                <c:pt idx="263">
                  <c:v>2.5489999999999999</c:v>
                </c:pt>
                <c:pt idx="264">
                  <c:v>2.5590000000000002</c:v>
                </c:pt>
                <c:pt idx="265">
                  <c:v>2.5680000000000001</c:v>
                </c:pt>
                <c:pt idx="266">
                  <c:v>2.5760000000000001</c:v>
                </c:pt>
                <c:pt idx="267">
                  <c:v>2.585</c:v>
                </c:pt>
                <c:pt idx="268">
                  <c:v>2.5950000000000002</c:v>
                </c:pt>
                <c:pt idx="269">
                  <c:v>2.6040000000000001</c:v>
                </c:pt>
                <c:pt idx="270">
                  <c:v>2.6139999999999999</c:v>
                </c:pt>
                <c:pt idx="271">
                  <c:v>2.6230000000000002</c:v>
                </c:pt>
                <c:pt idx="272">
                  <c:v>2.633</c:v>
                </c:pt>
                <c:pt idx="273">
                  <c:v>2.641</c:v>
                </c:pt>
                <c:pt idx="274">
                  <c:v>2.6469999999999998</c:v>
                </c:pt>
                <c:pt idx="275">
                  <c:v>2.6549999999999998</c:v>
                </c:pt>
                <c:pt idx="276">
                  <c:v>2.6619999999999999</c:v>
                </c:pt>
                <c:pt idx="277">
                  <c:v>2.6739999999999999</c:v>
                </c:pt>
                <c:pt idx="278">
                  <c:v>2.6890000000000001</c:v>
                </c:pt>
                <c:pt idx="279">
                  <c:v>2.7010000000000001</c:v>
                </c:pt>
                <c:pt idx="280">
                  <c:v>2.7170000000000001</c:v>
                </c:pt>
                <c:pt idx="281">
                  <c:v>2.734</c:v>
                </c:pt>
                <c:pt idx="282">
                  <c:v>2.7480000000000002</c:v>
                </c:pt>
                <c:pt idx="283">
                  <c:v>2.7570000000000001</c:v>
                </c:pt>
                <c:pt idx="284">
                  <c:v>2.766</c:v>
                </c:pt>
                <c:pt idx="285">
                  <c:v>2.7749999999999999</c:v>
                </c:pt>
                <c:pt idx="286">
                  <c:v>2.7829999999999999</c:v>
                </c:pt>
                <c:pt idx="287">
                  <c:v>2.7930000000000001</c:v>
                </c:pt>
                <c:pt idx="288">
                  <c:v>2.8029999999999999</c:v>
                </c:pt>
                <c:pt idx="289">
                  <c:v>2.8119999999999998</c:v>
                </c:pt>
                <c:pt idx="290">
                  <c:v>2.8220000000000001</c:v>
                </c:pt>
                <c:pt idx="291">
                  <c:v>2.831</c:v>
                </c:pt>
                <c:pt idx="292">
                  <c:v>2.8410000000000002</c:v>
                </c:pt>
                <c:pt idx="293">
                  <c:v>2.85</c:v>
                </c:pt>
                <c:pt idx="294">
                  <c:v>2.8580000000000001</c:v>
                </c:pt>
                <c:pt idx="295">
                  <c:v>2.8679999999999999</c:v>
                </c:pt>
                <c:pt idx="296">
                  <c:v>2.8769999999999998</c:v>
                </c:pt>
                <c:pt idx="297">
                  <c:v>2.887</c:v>
                </c:pt>
                <c:pt idx="298">
                  <c:v>2.8959999999999999</c:v>
                </c:pt>
                <c:pt idx="299">
                  <c:v>2.9039999999999999</c:v>
                </c:pt>
                <c:pt idx="300">
                  <c:v>2.9140000000000001</c:v>
                </c:pt>
                <c:pt idx="301">
                  <c:v>2.923</c:v>
                </c:pt>
                <c:pt idx="302">
                  <c:v>2.9329999999999998</c:v>
                </c:pt>
                <c:pt idx="303">
                  <c:v>2.9409999999999998</c:v>
                </c:pt>
                <c:pt idx="304">
                  <c:v>2.948</c:v>
                </c:pt>
                <c:pt idx="305">
                  <c:v>2.9550000000000001</c:v>
                </c:pt>
                <c:pt idx="306">
                  <c:v>2.9630000000000001</c:v>
                </c:pt>
                <c:pt idx="307">
                  <c:v>2.9740000000000002</c:v>
                </c:pt>
                <c:pt idx="308">
                  <c:v>2.988</c:v>
                </c:pt>
                <c:pt idx="309">
                  <c:v>3.0019999999999998</c:v>
                </c:pt>
                <c:pt idx="310">
                  <c:v>3.016</c:v>
                </c:pt>
                <c:pt idx="311">
                  <c:v>3.03</c:v>
                </c:pt>
                <c:pt idx="312">
                  <c:v>3.0459999999999998</c:v>
                </c:pt>
                <c:pt idx="313">
                  <c:v>3.0590000000000002</c:v>
                </c:pt>
                <c:pt idx="314">
                  <c:v>3.0680000000000001</c:v>
                </c:pt>
                <c:pt idx="315">
                  <c:v>3.0760000000000001</c:v>
                </c:pt>
                <c:pt idx="316">
                  <c:v>3.0859999999999999</c:v>
                </c:pt>
                <c:pt idx="317">
                  <c:v>3.0950000000000002</c:v>
                </c:pt>
                <c:pt idx="318">
                  <c:v>3.1030000000000002</c:v>
                </c:pt>
                <c:pt idx="319">
                  <c:v>3.1120000000000001</c:v>
                </c:pt>
                <c:pt idx="320">
                  <c:v>3.1219999999999999</c:v>
                </c:pt>
                <c:pt idx="321">
                  <c:v>3.1309999999999998</c:v>
                </c:pt>
                <c:pt idx="322">
                  <c:v>3.14</c:v>
                </c:pt>
                <c:pt idx="323">
                  <c:v>3.15</c:v>
                </c:pt>
                <c:pt idx="324">
                  <c:v>3.1579999999999999</c:v>
                </c:pt>
                <c:pt idx="325">
                  <c:v>3.1680000000000001</c:v>
                </c:pt>
                <c:pt idx="326">
                  <c:v>3.177</c:v>
                </c:pt>
                <c:pt idx="327">
                  <c:v>3.1869999999999998</c:v>
                </c:pt>
                <c:pt idx="328">
                  <c:v>3.1960000000000002</c:v>
                </c:pt>
                <c:pt idx="329">
                  <c:v>3.2040000000000002</c:v>
                </c:pt>
                <c:pt idx="330">
                  <c:v>3.2149999999999999</c:v>
                </c:pt>
                <c:pt idx="331">
                  <c:v>3.2240000000000002</c:v>
                </c:pt>
                <c:pt idx="332">
                  <c:v>3.2330000000000001</c:v>
                </c:pt>
                <c:pt idx="333">
                  <c:v>3.24</c:v>
                </c:pt>
                <c:pt idx="334">
                  <c:v>3.246</c:v>
                </c:pt>
                <c:pt idx="335">
                  <c:v>3.2530000000000001</c:v>
                </c:pt>
                <c:pt idx="336">
                  <c:v>3.262</c:v>
                </c:pt>
                <c:pt idx="337">
                  <c:v>3.274</c:v>
                </c:pt>
                <c:pt idx="338">
                  <c:v>3.2879999999999998</c:v>
                </c:pt>
                <c:pt idx="339">
                  <c:v>3.302</c:v>
                </c:pt>
                <c:pt idx="340">
                  <c:v>3.3159999999999998</c:v>
                </c:pt>
                <c:pt idx="341">
                  <c:v>3.3279999999999998</c:v>
                </c:pt>
                <c:pt idx="342">
                  <c:v>3.3420000000000001</c:v>
                </c:pt>
                <c:pt idx="343">
                  <c:v>3.3559999999999999</c:v>
                </c:pt>
                <c:pt idx="344">
                  <c:v>3.3660000000000001</c:v>
                </c:pt>
                <c:pt idx="345">
                  <c:v>3.3769999999999998</c:v>
                </c:pt>
                <c:pt idx="346">
                  <c:v>3.387</c:v>
                </c:pt>
                <c:pt idx="347">
                  <c:v>3.3959999999999999</c:v>
                </c:pt>
                <c:pt idx="348">
                  <c:v>3.4039999999999999</c:v>
                </c:pt>
                <c:pt idx="349">
                  <c:v>3.4129999999999998</c:v>
                </c:pt>
                <c:pt idx="350">
                  <c:v>3.4220000000000002</c:v>
                </c:pt>
                <c:pt idx="351">
                  <c:v>3.431</c:v>
                </c:pt>
                <c:pt idx="352">
                  <c:v>3.44</c:v>
                </c:pt>
                <c:pt idx="353">
                  <c:v>3.45</c:v>
                </c:pt>
                <c:pt idx="354">
                  <c:v>3.4580000000000002</c:v>
                </c:pt>
                <c:pt idx="355">
                  <c:v>3.468</c:v>
                </c:pt>
                <c:pt idx="356">
                  <c:v>3.4769999999999999</c:v>
                </c:pt>
                <c:pt idx="357">
                  <c:v>3.4860000000000002</c:v>
                </c:pt>
                <c:pt idx="358">
                  <c:v>3.4950000000000001</c:v>
                </c:pt>
                <c:pt idx="359">
                  <c:v>3.504</c:v>
                </c:pt>
                <c:pt idx="360">
                  <c:v>3.512</c:v>
                </c:pt>
                <c:pt idx="361">
                  <c:v>3.52</c:v>
                </c:pt>
                <c:pt idx="362">
                  <c:v>3.528</c:v>
                </c:pt>
                <c:pt idx="363">
                  <c:v>3.5350000000000001</c:v>
                </c:pt>
                <c:pt idx="364">
                  <c:v>3.5419999999999998</c:v>
                </c:pt>
                <c:pt idx="365">
                  <c:v>3.552</c:v>
                </c:pt>
                <c:pt idx="366">
                  <c:v>3.5640000000000001</c:v>
                </c:pt>
                <c:pt idx="367">
                  <c:v>3.58</c:v>
                </c:pt>
                <c:pt idx="368">
                  <c:v>3.5910000000000002</c:v>
                </c:pt>
                <c:pt idx="369">
                  <c:v>3.6040000000000001</c:v>
                </c:pt>
                <c:pt idx="370">
                  <c:v>3.617</c:v>
                </c:pt>
                <c:pt idx="371">
                  <c:v>3.6269999999999998</c:v>
                </c:pt>
                <c:pt idx="372">
                  <c:v>3.64</c:v>
                </c:pt>
                <c:pt idx="373">
                  <c:v>3.65</c:v>
                </c:pt>
                <c:pt idx="374">
                  <c:v>3.661</c:v>
                </c:pt>
                <c:pt idx="375">
                  <c:v>3.6720000000000002</c:v>
                </c:pt>
                <c:pt idx="376">
                  <c:v>3.6829999999999998</c:v>
                </c:pt>
                <c:pt idx="377">
                  <c:v>3.6930000000000001</c:v>
                </c:pt>
                <c:pt idx="378">
                  <c:v>3.7029999999999998</c:v>
                </c:pt>
                <c:pt idx="379">
                  <c:v>3.7120000000000002</c:v>
                </c:pt>
                <c:pt idx="380">
                  <c:v>3.7210000000000001</c:v>
                </c:pt>
                <c:pt idx="381">
                  <c:v>3.73</c:v>
                </c:pt>
                <c:pt idx="382">
                  <c:v>3.7389999999999999</c:v>
                </c:pt>
                <c:pt idx="383">
                  <c:v>3.7469999999999999</c:v>
                </c:pt>
                <c:pt idx="384">
                  <c:v>3.7559999999999998</c:v>
                </c:pt>
                <c:pt idx="385">
                  <c:v>3.7650000000000001</c:v>
                </c:pt>
                <c:pt idx="386">
                  <c:v>3.7730000000000001</c:v>
                </c:pt>
                <c:pt idx="387">
                  <c:v>3.782</c:v>
                </c:pt>
                <c:pt idx="388">
                  <c:v>3.7909999999999999</c:v>
                </c:pt>
                <c:pt idx="389">
                  <c:v>3.8</c:v>
                </c:pt>
                <c:pt idx="390">
                  <c:v>3.8079999999999998</c:v>
                </c:pt>
                <c:pt idx="391">
                  <c:v>3.8170000000000002</c:v>
                </c:pt>
                <c:pt idx="392">
                  <c:v>3.827</c:v>
                </c:pt>
                <c:pt idx="393">
                  <c:v>3.8370000000000002</c:v>
                </c:pt>
                <c:pt idx="394">
                  <c:v>3.8479999999999999</c:v>
                </c:pt>
                <c:pt idx="395">
                  <c:v>3.86</c:v>
                </c:pt>
                <c:pt idx="396">
                  <c:v>3.871</c:v>
                </c:pt>
                <c:pt idx="397">
                  <c:v>3.883</c:v>
                </c:pt>
                <c:pt idx="398">
                  <c:v>3.895</c:v>
                </c:pt>
                <c:pt idx="399">
                  <c:v>3.9049999999999998</c:v>
                </c:pt>
                <c:pt idx="400">
                  <c:v>3.9169999999999998</c:v>
                </c:pt>
                <c:pt idx="401">
                  <c:v>3.927</c:v>
                </c:pt>
                <c:pt idx="402">
                  <c:v>3.9380000000000002</c:v>
                </c:pt>
                <c:pt idx="403">
                  <c:v>3.948</c:v>
                </c:pt>
                <c:pt idx="404">
                  <c:v>3.9590000000000001</c:v>
                </c:pt>
                <c:pt idx="405">
                  <c:v>3.9689999999999999</c:v>
                </c:pt>
                <c:pt idx="406">
                  <c:v>3.9790000000000001</c:v>
                </c:pt>
                <c:pt idx="407">
                  <c:v>3.9889999999999999</c:v>
                </c:pt>
                <c:pt idx="408">
                  <c:v>3.9980000000000002</c:v>
                </c:pt>
                <c:pt idx="409">
                  <c:v>4.0069999999999997</c:v>
                </c:pt>
                <c:pt idx="410">
                  <c:v>4.016</c:v>
                </c:pt>
                <c:pt idx="411">
                  <c:v>4.0250000000000004</c:v>
                </c:pt>
                <c:pt idx="412">
                  <c:v>4.0359999999999996</c:v>
                </c:pt>
                <c:pt idx="413">
                  <c:v>4.0439999999999996</c:v>
                </c:pt>
                <c:pt idx="414">
                  <c:v>4.0519999999999996</c:v>
                </c:pt>
                <c:pt idx="415">
                  <c:v>4.0609999999999999</c:v>
                </c:pt>
                <c:pt idx="416">
                  <c:v>4.07</c:v>
                </c:pt>
                <c:pt idx="417">
                  <c:v>4.08</c:v>
                </c:pt>
                <c:pt idx="418">
                  <c:v>4.0890000000000004</c:v>
                </c:pt>
                <c:pt idx="419">
                  <c:v>4.0979999999999999</c:v>
                </c:pt>
                <c:pt idx="420">
                  <c:v>4.1079999999999997</c:v>
                </c:pt>
                <c:pt idx="421">
                  <c:v>4.1189999999999998</c:v>
                </c:pt>
                <c:pt idx="422">
                  <c:v>4.1189999999999998</c:v>
                </c:pt>
              </c:numCache>
            </c:numRef>
          </c:xVal>
          <c:yVal>
            <c:numRef>
              <c:f>'M-R composite'!$B$2:$B$424</c:f>
              <c:numCache>
                <c:formatCode>General</c:formatCode>
                <c:ptCount val="423"/>
                <c:pt idx="0">
                  <c:v>0</c:v>
                </c:pt>
                <c:pt idx="1">
                  <c:v>-3.6979199999999999E-3</c:v>
                </c:pt>
                <c:pt idx="2">
                  <c:v>-2.4187200000000001E-3</c:v>
                </c:pt>
                <c:pt idx="3">
                  <c:v>3.6352799999999998E-3</c:v>
                </c:pt>
                <c:pt idx="4">
                  <c:v>1.1923680000000001E-2</c:v>
                </c:pt>
                <c:pt idx="5">
                  <c:v>2.0387280000000001E-2</c:v>
                </c:pt>
                <c:pt idx="6">
                  <c:v>2.7159119999999998E-2</c:v>
                </c:pt>
                <c:pt idx="7">
                  <c:v>3.0795119999999999E-2</c:v>
                </c:pt>
                <c:pt idx="8">
                  <c:v>3.0846720000000001E-2</c:v>
                </c:pt>
                <c:pt idx="9">
                  <c:v>2.75304E-2</c:v>
                </c:pt>
                <c:pt idx="10">
                  <c:v>2.167608E-2</c:v>
                </c:pt>
                <c:pt idx="11">
                  <c:v>1.5226079999999999E-2</c:v>
                </c:pt>
                <c:pt idx="12">
                  <c:v>1.060344E-2</c:v>
                </c:pt>
                <c:pt idx="13">
                  <c:v>8.9431200000000006E-3</c:v>
                </c:pt>
                <c:pt idx="14">
                  <c:v>9.7132799999999995E-3</c:v>
                </c:pt>
                <c:pt idx="15">
                  <c:v>1.143576E-2</c:v>
                </c:pt>
                <c:pt idx="16">
                  <c:v>1.256112E-2</c:v>
                </c:pt>
                <c:pt idx="17">
                  <c:v>1.2558959999999999E-2</c:v>
                </c:pt>
                <c:pt idx="18">
                  <c:v>1.1757119999999999E-2</c:v>
                </c:pt>
                <c:pt idx="19">
                  <c:v>1.036392E-2</c:v>
                </c:pt>
                <c:pt idx="20">
                  <c:v>8.6692799999999997E-3</c:v>
                </c:pt>
                <c:pt idx="21">
                  <c:v>8.0548800000000004E-3</c:v>
                </c:pt>
                <c:pt idx="22">
                  <c:v>9.8942400000000003E-3</c:v>
                </c:pt>
                <c:pt idx="23">
                  <c:v>1.277376E-2</c:v>
                </c:pt>
                <c:pt idx="24">
                  <c:v>1.377216E-2</c:v>
                </c:pt>
                <c:pt idx="25">
                  <c:v>1.226496E-2</c:v>
                </c:pt>
                <c:pt idx="26">
                  <c:v>9.7420800000000002E-3</c:v>
                </c:pt>
                <c:pt idx="27">
                  <c:v>7.7992799999999996E-3</c:v>
                </c:pt>
                <c:pt idx="28">
                  <c:v>7.6404000000000003E-3</c:v>
                </c:pt>
                <c:pt idx="29">
                  <c:v>9.7502400000000003E-3</c:v>
                </c:pt>
                <c:pt idx="30">
                  <c:v>1.3588080000000001E-2</c:v>
                </c:pt>
                <c:pt idx="31">
                  <c:v>1.7915759999999999E-2</c:v>
                </c:pt>
                <c:pt idx="32">
                  <c:v>2.139624E-2</c:v>
                </c:pt>
                <c:pt idx="33">
                  <c:v>2.3189520000000002E-2</c:v>
                </c:pt>
                <c:pt idx="34">
                  <c:v>2.350752E-2</c:v>
                </c:pt>
                <c:pt idx="35">
                  <c:v>2.3670239999999999E-2</c:v>
                </c:pt>
                <c:pt idx="36">
                  <c:v>2.5033679999999999E-2</c:v>
                </c:pt>
                <c:pt idx="37">
                  <c:v>2.728848E-2</c:v>
                </c:pt>
                <c:pt idx="38">
                  <c:v>2.8245360000000001E-2</c:v>
                </c:pt>
                <c:pt idx="39">
                  <c:v>2.5716960000000001E-2</c:v>
                </c:pt>
                <c:pt idx="40">
                  <c:v>1.9471680000000002E-2</c:v>
                </c:pt>
                <c:pt idx="41">
                  <c:v>1.209E-2</c:v>
                </c:pt>
                <c:pt idx="42">
                  <c:v>7.7011199999999997E-3</c:v>
                </c:pt>
                <c:pt idx="43">
                  <c:v>8.4880800000000003E-3</c:v>
                </c:pt>
                <c:pt idx="44">
                  <c:v>1.28232E-2</c:v>
                </c:pt>
                <c:pt idx="45">
                  <c:v>1.7333520000000002E-2</c:v>
                </c:pt>
                <c:pt idx="46">
                  <c:v>2.009184E-2</c:v>
                </c:pt>
                <c:pt idx="47">
                  <c:v>2.1560880000000001E-2</c:v>
                </c:pt>
                <c:pt idx="48">
                  <c:v>2.304264E-2</c:v>
                </c:pt>
                <c:pt idx="49">
                  <c:v>2.511888E-2</c:v>
                </c:pt>
                <c:pt idx="50">
                  <c:v>2.761752E-2</c:v>
                </c:pt>
                <c:pt idx="51">
                  <c:v>3.0180720000000001E-2</c:v>
                </c:pt>
                <c:pt idx="52">
                  <c:v>3.2438399999999999E-2</c:v>
                </c:pt>
                <c:pt idx="53">
                  <c:v>3.4002959999999999E-2</c:v>
                </c:pt>
                <c:pt idx="54">
                  <c:v>3.4744079999999997E-2</c:v>
                </c:pt>
                <c:pt idx="55">
                  <c:v>3.5065680000000002E-2</c:v>
                </c:pt>
                <c:pt idx="56">
                  <c:v>3.5806560000000001E-2</c:v>
                </c:pt>
                <c:pt idx="57">
                  <c:v>3.742272E-2</c:v>
                </c:pt>
                <c:pt idx="58">
                  <c:v>3.9205440000000001E-2</c:v>
                </c:pt>
                <c:pt idx="59">
                  <c:v>4.0092959999999997E-2</c:v>
                </c:pt>
                <c:pt idx="60">
                  <c:v>3.977232E-2</c:v>
                </c:pt>
                <c:pt idx="61">
                  <c:v>3.8616480000000002E-2</c:v>
                </c:pt>
                <c:pt idx="62">
                  <c:v>3.7421040000000003E-2</c:v>
                </c:pt>
                <c:pt idx="63">
                  <c:v>3.7231439999999998E-2</c:v>
                </c:pt>
                <c:pt idx="64">
                  <c:v>3.8952960000000002E-2</c:v>
                </c:pt>
                <c:pt idx="65">
                  <c:v>4.2318000000000001E-2</c:v>
                </c:pt>
                <c:pt idx="66">
                  <c:v>4.5018959999999997E-2</c:v>
                </c:pt>
                <c:pt idx="67">
                  <c:v>4.4148479999999997E-2</c:v>
                </c:pt>
                <c:pt idx="68">
                  <c:v>3.8783039999999998E-2</c:v>
                </c:pt>
                <c:pt idx="69">
                  <c:v>3.0564480000000002E-2</c:v>
                </c:pt>
                <c:pt idx="70">
                  <c:v>2.2752959999999999E-2</c:v>
                </c:pt>
                <c:pt idx="71">
                  <c:v>1.9066320000000001E-2</c:v>
                </c:pt>
                <c:pt idx="72">
                  <c:v>2.121528E-2</c:v>
                </c:pt>
                <c:pt idx="73">
                  <c:v>2.7088319999999999E-2</c:v>
                </c:pt>
                <c:pt idx="74">
                  <c:v>3.2825519999999997E-2</c:v>
                </c:pt>
                <c:pt idx="75">
                  <c:v>3.6126720000000001E-2</c:v>
                </c:pt>
                <c:pt idx="76">
                  <c:v>3.71376E-2</c:v>
                </c:pt>
                <c:pt idx="77">
                  <c:v>3.7345440000000001E-2</c:v>
                </c:pt>
                <c:pt idx="78">
                  <c:v>3.8189279999999999E-2</c:v>
                </c:pt>
                <c:pt idx="79">
                  <c:v>4.0246560000000001E-2</c:v>
                </c:pt>
                <c:pt idx="80">
                  <c:v>4.2945120000000003E-2</c:v>
                </c:pt>
                <c:pt idx="81">
                  <c:v>4.5269520000000001E-2</c:v>
                </c:pt>
                <c:pt idx="82">
                  <c:v>4.7045040000000003E-2</c:v>
                </c:pt>
                <c:pt idx="83">
                  <c:v>4.8589680000000003E-2</c:v>
                </c:pt>
                <c:pt idx="84">
                  <c:v>4.9704239999999997E-2</c:v>
                </c:pt>
                <c:pt idx="85">
                  <c:v>5.0213279999999999E-2</c:v>
                </c:pt>
                <c:pt idx="86">
                  <c:v>5.0480160000000003E-2</c:v>
                </c:pt>
                <c:pt idx="87">
                  <c:v>5.0755679999999997E-2</c:v>
                </c:pt>
                <c:pt idx="88">
                  <c:v>5.0877600000000002E-2</c:v>
                </c:pt>
                <c:pt idx="89">
                  <c:v>5.0719439999999998E-2</c:v>
                </c:pt>
                <c:pt idx="90">
                  <c:v>5.0105520000000001E-2</c:v>
                </c:pt>
                <c:pt idx="91">
                  <c:v>4.8804960000000001E-2</c:v>
                </c:pt>
                <c:pt idx="92">
                  <c:v>4.7697839999999998E-2</c:v>
                </c:pt>
                <c:pt idx="93">
                  <c:v>4.8755279999999998E-2</c:v>
                </c:pt>
                <c:pt idx="94">
                  <c:v>5.263752E-2</c:v>
                </c:pt>
                <c:pt idx="95">
                  <c:v>5.7202080000000002E-2</c:v>
                </c:pt>
                <c:pt idx="96">
                  <c:v>5.9072159999999999E-2</c:v>
                </c:pt>
                <c:pt idx="97">
                  <c:v>5.6122079999999998E-2</c:v>
                </c:pt>
                <c:pt idx="98">
                  <c:v>4.877592E-2</c:v>
                </c:pt>
                <c:pt idx="99">
                  <c:v>4.0081440000000003E-2</c:v>
                </c:pt>
                <c:pt idx="100">
                  <c:v>3.4342320000000003E-2</c:v>
                </c:pt>
                <c:pt idx="101">
                  <c:v>3.4324800000000003E-2</c:v>
                </c:pt>
                <c:pt idx="102">
                  <c:v>3.892632E-2</c:v>
                </c:pt>
                <c:pt idx="103">
                  <c:v>4.4290320000000001E-2</c:v>
                </c:pt>
                <c:pt idx="104">
                  <c:v>4.7605920000000003E-2</c:v>
                </c:pt>
                <c:pt idx="105">
                  <c:v>4.8825599999999997E-2</c:v>
                </c:pt>
                <c:pt idx="106">
                  <c:v>4.9315440000000002E-2</c:v>
                </c:pt>
                <c:pt idx="107">
                  <c:v>5.0247119999999999E-2</c:v>
                </c:pt>
                <c:pt idx="108">
                  <c:v>5.1841440000000003E-2</c:v>
                </c:pt>
                <c:pt idx="109">
                  <c:v>5.349048E-2</c:v>
                </c:pt>
                <c:pt idx="110">
                  <c:v>5.4527279999999997E-2</c:v>
                </c:pt>
                <c:pt idx="111">
                  <c:v>5.514264E-2</c:v>
                </c:pt>
                <c:pt idx="112">
                  <c:v>5.6559360000000003E-2</c:v>
                </c:pt>
                <c:pt idx="113">
                  <c:v>5.9315039999999999E-2</c:v>
                </c:pt>
                <c:pt idx="114">
                  <c:v>6.2252160000000001E-2</c:v>
                </c:pt>
                <c:pt idx="115">
                  <c:v>6.4375680000000005E-2</c:v>
                </c:pt>
                <c:pt idx="116">
                  <c:v>6.5956319999999999E-2</c:v>
                </c:pt>
                <c:pt idx="117">
                  <c:v>6.7319519999999994E-2</c:v>
                </c:pt>
                <c:pt idx="118">
                  <c:v>6.8025360000000007E-2</c:v>
                </c:pt>
                <c:pt idx="119">
                  <c:v>6.73956E-2</c:v>
                </c:pt>
                <c:pt idx="120">
                  <c:v>6.5446799999999999E-2</c:v>
                </c:pt>
                <c:pt idx="121">
                  <c:v>6.3437519999999997E-2</c:v>
                </c:pt>
                <c:pt idx="122">
                  <c:v>6.3234239999999997E-2</c:v>
                </c:pt>
                <c:pt idx="123">
                  <c:v>6.5488320000000003E-2</c:v>
                </c:pt>
                <c:pt idx="124">
                  <c:v>6.8810159999999995E-2</c:v>
                </c:pt>
                <c:pt idx="125">
                  <c:v>7.0972800000000003E-2</c:v>
                </c:pt>
                <c:pt idx="126">
                  <c:v>7.0262400000000003E-2</c:v>
                </c:pt>
                <c:pt idx="127">
                  <c:v>6.6041760000000005E-2</c:v>
                </c:pt>
                <c:pt idx="128">
                  <c:v>5.8976880000000002E-2</c:v>
                </c:pt>
                <c:pt idx="129">
                  <c:v>5.1424320000000003E-2</c:v>
                </c:pt>
                <c:pt idx="130">
                  <c:v>4.7079839999999998E-2</c:v>
                </c:pt>
                <c:pt idx="131">
                  <c:v>4.8239520000000001E-2</c:v>
                </c:pt>
                <c:pt idx="132">
                  <c:v>5.35092E-2</c:v>
                </c:pt>
                <c:pt idx="133">
                  <c:v>5.961048E-2</c:v>
                </c:pt>
                <c:pt idx="134">
                  <c:v>6.4320959999999996E-2</c:v>
                </c:pt>
                <c:pt idx="135">
                  <c:v>6.6949679999999998E-2</c:v>
                </c:pt>
                <c:pt idx="136">
                  <c:v>6.7799280000000003E-2</c:v>
                </c:pt>
                <c:pt idx="137">
                  <c:v>6.7844399999999999E-2</c:v>
                </c:pt>
                <c:pt idx="138">
                  <c:v>6.805224E-2</c:v>
                </c:pt>
                <c:pt idx="139">
                  <c:v>6.8969520000000006E-2</c:v>
                </c:pt>
                <c:pt idx="140">
                  <c:v>7.0752239999999994E-2</c:v>
                </c:pt>
                <c:pt idx="141">
                  <c:v>7.2986640000000005E-2</c:v>
                </c:pt>
                <c:pt idx="142">
                  <c:v>7.4855039999999998E-2</c:v>
                </c:pt>
                <c:pt idx="143">
                  <c:v>7.5852959999999997E-2</c:v>
                </c:pt>
                <c:pt idx="144">
                  <c:v>7.6262880000000005E-2</c:v>
                </c:pt>
                <c:pt idx="145">
                  <c:v>7.6857599999999998E-2</c:v>
                </c:pt>
                <c:pt idx="146">
                  <c:v>7.8001920000000002E-2</c:v>
                </c:pt>
                <c:pt idx="147">
                  <c:v>7.9153200000000007E-2</c:v>
                </c:pt>
                <c:pt idx="148">
                  <c:v>7.9415520000000003E-2</c:v>
                </c:pt>
                <c:pt idx="149">
                  <c:v>7.8623040000000005E-2</c:v>
                </c:pt>
                <c:pt idx="150">
                  <c:v>7.762848E-2</c:v>
                </c:pt>
                <c:pt idx="151">
                  <c:v>7.7460479999999998E-2</c:v>
                </c:pt>
                <c:pt idx="152">
                  <c:v>7.8648960000000004E-2</c:v>
                </c:pt>
                <c:pt idx="153">
                  <c:v>8.0990640000000003E-2</c:v>
                </c:pt>
                <c:pt idx="154">
                  <c:v>8.3605680000000002E-2</c:v>
                </c:pt>
                <c:pt idx="155">
                  <c:v>8.5357680000000005E-2</c:v>
                </c:pt>
                <c:pt idx="156">
                  <c:v>8.4877919999999996E-2</c:v>
                </c:pt>
                <c:pt idx="157">
                  <c:v>8.0925839999999999E-2</c:v>
                </c:pt>
                <c:pt idx="158">
                  <c:v>7.3919040000000005E-2</c:v>
                </c:pt>
                <c:pt idx="159">
                  <c:v>6.684408E-2</c:v>
                </c:pt>
                <c:pt idx="160">
                  <c:v>6.3618960000000002E-2</c:v>
                </c:pt>
                <c:pt idx="161">
                  <c:v>6.5761440000000004E-2</c:v>
                </c:pt>
                <c:pt idx="162">
                  <c:v>7.1142720000000007E-2</c:v>
                </c:pt>
                <c:pt idx="163">
                  <c:v>7.6450799999999999E-2</c:v>
                </c:pt>
                <c:pt idx="164">
                  <c:v>7.9900319999999997E-2</c:v>
                </c:pt>
                <c:pt idx="165">
                  <c:v>8.1540719999999997E-2</c:v>
                </c:pt>
                <c:pt idx="166">
                  <c:v>8.2281359999999998E-2</c:v>
                </c:pt>
                <c:pt idx="167">
                  <c:v>8.3013600000000007E-2</c:v>
                </c:pt>
                <c:pt idx="168">
                  <c:v>8.424384E-2</c:v>
                </c:pt>
                <c:pt idx="169">
                  <c:v>8.6023920000000004E-2</c:v>
                </c:pt>
                <c:pt idx="170">
                  <c:v>8.8032719999999995E-2</c:v>
                </c:pt>
                <c:pt idx="171">
                  <c:v>9.0046080000000001E-2</c:v>
                </c:pt>
                <c:pt idx="172">
                  <c:v>9.1997040000000002E-2</c:v>
                </c:pt>
                <c:pt idx="173">
                  <c:v>9.3543600000000005E-2</c:v>
                </c:pt>
                <c:pt idx="174">
                  <c:v>9.4486559999999997E-2</c:v>
                </c:pt>
                <c:pt idx="175">
                  <c:v>9.5307600000000006E-2</c:v>
                </c:pt>
                <c:pt idx="176">
                  <c:v>9.6529920000000005E-2</c:v>
                </c:pt>
                <c:pt idx="177">
                  <c:v>9.7859280000000007E-2</c:v>
                </c:pt>
                <c:pt idx="178">
                  <c:v>9.8441760000000003E-2</c:v>
                </c:pt>
                <c:pt idx="179">
                  <c:v>9.7929119999999995E-2</c:v>
                </c:pt>
                <c:pt idx="180">
                  <c:v>9.689064E-2</c:v>
                </c:pt>
                <c:pt idx="181">
                  <c:v>9.6503279999999997E-2</c:v>
                </c:pt>
                <c:pt idx="182">
                  <c:v>9.8018159999999993E-2</c:v>
                </c:pt>
                <c:pt idx="183">
                  <c:v>0.10130328</c:v>
                </c:pt>
                <c:pt idx="184">
                  <c:v>0.10408992</c:v>
                </c:pt>
                <c:pt idx="185">
                  <c:v>0.10396176</c:v>
                </c:pt>
                <c:pt idx="186">
                  <c:v>0.1004496</c:v>
                </c:pt>
                <c:pt idx="187">
                  <c:v>9.4738799999999998E-2</c:v>
                </c:pt>
                <c:pt idx="188">
                  <c:v>8.8350479999999995E-2</c:v>
                </c:pt>
                <c:pt idx="189">
                  <c:v>8.2978079999999996E-2</c:v>
                </c:pt>
                <c:pt idx="190">
                  <c:v>8.1007919999999997E-2</c:v>
                </c:pt>
                <c:pt idx="191">
                  <c:v>8.3941680000000005E-2</c:v>
                </c:pt>
                <c:pt idx="192">
                  <c:v>9.0231119999999998E-2</c:v>
                </c:pt>
                <c:pt idx="193">
                  <c:v>9.6609840000000002E-2</c:v>
                </c:pt>
                <c:pt idx="194">
                  <c:v>0.10099536000000001</c:v>
                </c:pt>
                <c:pt idx="195">
                  <c:v>0.10318919999999999</c:v>
                </c:pt>
                <c:pt idx="196">
                  <c:v>0.10408632</c:v>
                </c:pt>
                <c:pt idx="197">
                  <c:v>0.10482168</c:v>
                </c:pt>
                <c:pt idx="198">
                  <c:v>0.10590168</c:v>
                </c:pt>
                <c:pt idx="199">
                  <c:v>0.10722048000000001</c:v>
                </c:pt>
                <c:pt idx="200">
                  <c:v>0.10884888</c:v>
                </c:pt>
                <c:pt idx="201">
                  <c:v>0.11106624</c:v>
                </c:pt>
                <c:pt idx="202">
                  <c:v>0.11377992000000001</c:v>
                </c:pt>
                <c:pt idx="203">
                  <c:v>0.11618136</c:v>
                </c:pt>
                <c:pt idx="204">
                  <c:v>0.11711928000000001</c:v>
                </c:pt>
                <c:pt idx="205">
                  <c:v>0.11646239999999999</c:v>
                </c:pt>
                <c:pt idx="206">
                  <c:v>0.11583984</c:v>
                </c:pt>
                <c:pt idx="207">
                  <c:v>0.11675088</c:v>
                </c:pt>
                <c:pt idx="208">
                  <c:v>0.1184424</c:v>
                </c:pt>
                <c:pt idx="209">
                  <c:v>0.11933232000000001</c:v>
                </c:pt>
                <c:pt idx="210">
                  <c:v>0.11945976</c:v>
                </c:pt>
                <c:pt idx="211">
                  <c:v>0.12006600000000001</c:v>
                </c:pt>
                <c:pt idx="212">
                  <c:v>0.12175416</c:v>
                </c:pt>
                <c:pt idx="213">
                  <c:v>0.12370391999999999</c:v>
                </c:pt>
                <c:pt idx="214">
                  <c:v>0.12464304</c:v>
                </c:pt>
                <c:pt idx="215">
                  <c:v>0.12432120000000001</c:v>
                </c:pt>
                <c:pt idx="216">
                  <c:v>0.12304608</c:v>
                </c:pt>
                <c:pt idx="217">
                  <c:v>0.12045768</c:v>
                </c:pt>
                <c:pt idx="218">
                  <c:v>0.11629032</c:v>
                </c:pt>
                <c:pt idx="219">
                  <c:v>0.1118976</c:v>
                </c:pt>
                <c:pt idx="220">
                  <c:v>0.11005416</c:v>
                </c:pt>
                <c:pt idx="221">
                  <c:v>0.11275151999999999</c:v>
                </c:pt>
                <c:pt idx="222">
                  <c:v>0.11894664000000001</c:v>
                </c:pt>
                <c:pt idx="223">
                  <c:v>0.12513192000000001</c:v>
                </c:pt>
                <c:pt idx="224">
                  <c:v>0.12855552000000001</c:v>
                </c:pt>
                <c:pt idx="225">
                  <c:v>0.12934344</c:v>
                </c:pt>
                <c:pt idx="226">
                  <c:v>0.12941520000000001</c:v>
                </c:pt>
                <c:pt idx="227">
                  <c:v>0.13018247999999999</c:v>
                </c:pt>
                <c:pt idx="228">
                  <c:v>0.13177248</c:v>
                </c:pt>
                <c:pt idx="229">
                  <c:v>0.13392144</c:v>
                </c:pt>
                <c:pt idx="230">
                  <c:v>0.13668168</c:v>
                </c:pt>
                <c:pt idx="231">
                  <c:v>0.13997952</c:v>
                </c:pt>
                <c:pt idx="232">
                  <c:v>0.14328479999999999</c:v>
                </c:pt>
                <c:pt idx="233">
                  <c:v>0.14620871999999999</c:v>
                </c:pt>
                <c:pt idx="234">
                  <c:v>0.14880072</c:v>
                </c:pt>
                <c:pt idx="235">
                  <c:v>0.15107112</c:v>
                </c:pt>
                <c:pt idx="236">
                  <c:v>0.15275568</c:v>
                </c:pt>
                <c:pt idx="237">
                  <c:v>0.15366552</c:v>
                </c:pt>
                <c:pt idx="238">
                  <c:v>0.15401303999999999</c:v>
                </c:pt>
                <c:pt idx="239">
                  <c:v>0.15420623999999999</c:v>
                </c:pt>
                <c:pt idx="240">
                  <c:v>0.15467880000000001</c:v>
                </c:pt>
                <c:pt idx="241">
                  <c:v>0.15611543999999999</c:v>
                </c:pt>
                <c:pt idx="242">
                  <c:v>0.15889632000000001</c:v>
                </c:pt>
                <c:pt idx="243">
                  <c:v>0.1621716</c:v>
                </c:pt>
                <c:pt idx="244">
                  <c:v>0.16435152</c:v>
                </c:pt>
                <c:pt idx="245">
                  <c:v>0.16442496000000001</c:v>
                </c:pt>
                <c:pt idx="246">
                  <c:v>0.16262351999999999</c:v>
                </c:pt>
                <c:pt idx="247">
                  <c:v>0.15986591999999999</c:v>
                </c:pt>
                <c:pt idx="248">
                  <c:v>0.15660408000000001</c:v>
                </c:pt>
                <c:pt idx="249">
                  <c:v>0.15314639999999999</c:v>
                </c:pt>
                <c:pt idx="250">
                  <c:v>0.15101376</c:v>
                </c:pt>
                <c:pt idx="251">
                  <c:v>0.15221663999999999</c:v>
                </c:pt>
                <c:pt idx="252">
                  <c:v>0.1569564</c:v>
                </c:pt>
                <c:pt idx="253">
                  <c:v>0.16326840000000001</c:v>
                </c:pt>
                <c:pt idx="254">
                  <c:v>0.16894728000000001</c:v>
                </c:pt>
                <c:pt idx="255">
                  <c:v>0.17298816</c:v>
                </c:pt>
                <c:pt idx="256">
                  <c:v>0.17551127999999999</c:v>
                </c:pt>
                <c:pt idx="257">
                  <c:v>0.17715264</c:v>
                </c:pt>
                <c:pt idx="258">
                  <c:v>0.17865191999999999</c:v>
                </c:pt>
                <c:pt idx="259">
                  <c:v>0.18074544000000001</c:v>
                </c:pt>
                <c:pt idx="260">
                  <c:v>0.18380759999999999</c:v>
                </c:pt>
                <c:pt idx="261">
                  <c:v>0.18743831999999999</c:v>
                </c:pt>
                <c:pt idx="262">
                  <c:v>0.19084847999999999</c:v>
                </c:pt>
                <c:pt idx="263">
                  <c:v>0.19361951999999999</c:v>
                </c:pt>
                <c:pt idx="264">
                  <c:v>0.19586687999999999</c:v>
                </c:pt>
                <c:pt idx="265">
                  <c:v>0.19775592</c:v>
                </c:pt>
                <c:pt idx="266">
                  <c:v>0.19938336000000001</c:v>
                </c:pt>
                <c:pt idx="267">
                  <c:v>0.20105352000000001</c:v>
                </c:pt>
                <c:pt idx="268">
                  <c:v>0.2028672</c:v>
                </c:pt>
                <c:pt idx="269">
                  <c:v>0.20439599999999999</c:v>
                </c:pt>
                <c:pt idx="270">
                  <c:v>0.2053644</c:v>
                </c:pt>
                <c:pt idx="271">
                  <c:v>0.20645591999999999</c:v>
                </c:pt>
                <c:pt idx="272">
                  <c:v>0.20894831999999999</c:v>
                </c:pt>
                <c:pt idx="273">
                  <c:v>0.21317520000000001</c:v>
                </c:pt>
                <c:pt idx="274">
                  <c:v>0.21801551999999999</c:v>
                </c:pt>
                <c:pt idx="275">
                  <c:v>0.22193831999999999</c:v>
                </c:pt>
                <c:pt idx="276">
                  <c:v>0.22362936</c:v>
                </c:pt>
                <c:pt idx="277">
                  <c:v>0.22242935999999999</c:v>
                </c:pt>
                <c:pt idx="278">
                  <c:v>0.21918192</c:v>
                </c:pt>
                <c:pt idx="279">
                  <c:v>0.21590831999999999</c:v>
                </c:pt>
                <c:pt idx="280">
                  <c:v>0.21449615999999999</c:v>
                </c:pt>
                <c:pt idx="281">
                  <c:v>0.21626567999999999</c:v>
                </c:pt>
                <c:pt idx="282">
                  <c:v>0.22169520000000001</c:v>
                </c:pt>
                <c:pt idx="283">
                  <c:v>0.22958039999999999</c:v>
                </c:pt>
                <c:pt idx="284">
                  <c:v>0.23747112000000001</c:v>
                </c:pt>
                <c:pt idx="285">
                  <c:v>0.24337271999999999</c:v>
                </c:pt>
                <c:pt idx="286">
                  <c:v>0.24682248000000001</c:v>
                </c:pt>
                <c:pt idx="287">
                  <c:v>0.24882431999999999</c:v>
                </c:pt>
                <c:pt idx="288">
                  <c:v>0.25081367999999998</c:v>
                </c:pt>
                <c:pt idx="289">
                  <c:v>0.25368935999999997</c:v>
                </c:pt>
                <c:pt idx="290">
                  <c:v>0.25762656</c:v>
                </c:pt>
                <c:pt idx="291">
                  <c:v>0.26213207999999999</c:v>
                </c:pt>
                <c:pt idx="292">
                  <c:v>0.26640744</c:v>
                </c:pt>
                <c:pt idx="293">
                  <c:v>0.27011375999999998</c:v>
                </c:pt>
                <c:pt idx="294">
                  <c:v>0.27367703999999998</c:v>
                </c:pt>
                <c:pt idx="295">
                  <c:v>0.27776087999999999</c:v>
                </c:pt>
                <c:pt idx="296">
                  <c:v>0.28259255999999999</c:v>
                </c:pt>
                <c:pt idx="297">
                  <c:v>0.28757976000000002</c:v>
                </c:pt>
                <c:pt idx="298">
                  <c:v>0.29162616000000002</c:v>
                </c:pt>
                <c:pt idx="299">
                  <c:v>0.29432784000000001</c:v>
                </c:pt>
                <c:pt idx="300">
                  <c:v>0.29647847999999999</c:v>
                </c:pt>
                <c:pt idx="301">
                  <c:v>0.29927952000000002</c:v>
                </c:pt>
                <c:pt idx="302">
                  <c:v>0.30350832</c:v>
                </c:pt>
                <c:pt idx="303">
                  <c:v>0.30887039999999999</c:v>
                </c:pt>
                <c:pt idx="304">
                  <c:v>0.31378679999999998</c:v>
                </c:pt>
                <c:pt idx="305">
                  <c:v>0.31630079999999999</c:v>
                </c:pt>
                <c:pt idx="306">
                  <c:v>0.31582751999999997</c:v>
                </c:pt>
                <c:pt idx="307">
                  <c:v>0.31430256000000001</c:v>
                </c:pt>
                <c:pt idx="308">
                  <c:v>0.31471440000000001</c:v>
                </c:pt>
                <c:pt idx="309">
                  <c:v>0.31820159999999997</c:v>
                </c:pt>
                <c:pt idx="310">
                  <c:v>0.32362079999999999</c:v>
                </c:pt>
                <c:pt idx="311">
                  <c:v>0.32978975999999999</c:v>
                </c:pt>
                <c:pt idx="312">
                  <c:v>0.33684624000000002</c:v>
                </c:pt>
                <c:pt idx="313">
                  <c:v>0.34525296</c:v>
                </c:pt>
                <c:pt idx="314">
                  <c:v>0.35454432000000002</c:v>
                </c:pt>
                <c:pt idx="315">
                  <c:v>0.36352943999999998</c:v>
                </c:pt>
                <c:pt idx="316">
                  <c:v>0.37120199999999998</c:v>
                </c:pt>
                <c:pt idx="317">
                  <c:v>0.37731959999999998</c:v>
                </c:pt>
                <c:pt idx="318">
                  <c:v>0.38251200000000002</c:v>
                </c:pt>
                <c:pt idx="319">
                  <c:v>0.38782823999999999</c:v>
                </c:pt>
                <c:pt idx="320">
                  <c:v>0.39395567999999997</c:v>
                </c:pt>
                <c:pt idx="321">
                  <c:v>0.40080023999999997</c:v>
                </c:pt>
                <c:pt idx="322">
                  <c:v>0.40773648000000001</c:v>
                </c:pt>
                <c:pt idx="323">
                  <c:v>0.41438976</c:v>
                </c:pt>
                <c:pt idx="324">
                  <c:v>0.42100680000000001</c:v>
                </c:pt>
                <c:pt idx="325">
                  <c:v>0.42786336000000003</c:v>
                </c:pt>
                <c:pt idx="326">
                  <c:v>0.43498056000000002</c:v>
                </c:pt>
                <c:pt idx="327">
                  <c:v>0.44222855999999999</c:v>
                </c:pt>
                <c:pt idx="328">
                  <c:v>0.44906543999999998</c:v>
                </c:pt>
                <c:pt idx="329">
                  <c:v>0.45484703999999998</c:v>
                </c:pt>
                <c:pt idx="330">
                  <c:v>0.45963527999999998</c:v>
                </c:pt>
                <c:pt idx="331">
                  <c:v>0.46428912</c:v>
                </c:pt>
                <c:pt idx="332">
                  <c:v>0.46986744000000003</c:v>
                </c:pt>
                <c:pt idx="333">
                  <c:v>0.47689920000000002</c:v>
                </c:pt>
                <c:pt idx="334">
                  <c:v>0.48478391999999998</c:v>
                </c:pt>
                <c:pt idx="335">
                  <c:v>0.49237367999999998</c:v>
                </c:pt>
                <c:pt idx="336">
                  <c:v>0.49954056000000002</c:v>
                </c:pt>
                <c:pt idx="337">
                  <c:v>0.50704727999999999</c:v>
                </c:pt>
                <c:pt idx="338">
                  <c:v>0.51527856000000005</c:v>
                </c:pt>
                <c:pt idx="339">
                  <c:v>0.52440719999999996</c:v>
                </c:pt>
                <c:pt idx="340">
                  <c:v>0.53484816000000002</c:v>
                </c:pt>
                <c:pt idx="341">
                  <c:v>0.54676272000000004</c:v>
                </c:pt>
                <c:pt idx="342">
                  <c:v>0.55984224000000005</c:v>
                </c:pt>
                <c:pt idx="343">
                  <c:v>0.57375359999999997</c:v>
                </c:pt>
                <c:pt idx="344">
                  <c:v>0.58817591999999996</c:v>
                </c:pt>
                <c:pt idx="345">
                  <c:v>0.60243071999999998</c:v>
                </c:pt>
                <c:pt idx="346">
                  <c:v>0.61563480000000004</c:v>
                </c:pt>
                <c:pt idx="347">
                  <c:v>0.62725368000000004</c:v>
                </c:pt>
                <c:pt idx="348">
                  <c:v>0.63756192</c:v>
                </c:pt>
                <c:pt idx="349">
                  <c:v>0.64772688</c:v>
                </c:pt>
                <c:pt idx="350">
                  <c:v>0.65895431999999998</c:v>
                </c:pt>
                <c:pt idx="351">
                  <c:v>0.67135632000000001</c:v>
                </c:pt>
                <c:pt idx="352">
                  <c:v>0.68408616</c:v>
                </c:pt>
                <c:pt idx="353">
                  <c:v>0.69656856</c:v>
                </c:pt>
                <c:pt idx="354">
                  <c:v>0.70913592000000003</c:v>
                </c:pt>
                <c:pt idx="355">
                  <c:v>0.72235008000000001</c:v>
                </c:pt>
                <c:pt idx="356">
                  <c:v>0.73621199999999998</c:v>
                </c:pt>
                <c:pt idx="357">
                  <c:v>0.75012095999999995</c:v>
                </c:pt>
                <c:pt idx="358">
                  <c:v>0.76333799999999996</c:v>
                </c:pt>
                <c:pt idx="359">
                  <c:v>0.7756632</c:v>
                </c:pt>
                <c:pt idx="360">
                  <c:v>0.78744935999999999</c:v>
                </c:pt>
                <c:pt idx="361">
                  <c:v>0.79886040000000003</c:v>
                </c:pt>
                <c:pt idx="362">
                  <c:v>0.80997551999999995</c:v>
                </c:pt>
                <c:pt idx="363">
                  <c:v>0.82178207999999997</c:v>
                </c:pt>
                <c:pt idx="364">
                  <c:v>0.83574000000000004</c:v>
                </c:pt>
                <c:pt idx="365">
                  <c:v>0.85216031999999997</c:v>
                </c:pt>
                <c:pt idx="366">
                  <c:v>0.87068327999999995</c:v>
                </c:pt>
                <c:pt idx="367">
                  <c:v>0.89185943999999995</c:v>
                </c:pt>
                <c:pt idx="368">
                  <c:v>0.91587984</c:v>
                </c:pt>
                <c:pt idx="369">
                  <c:v>0.94088616000000003</c:v>
                </c:pt>
                <c:pt idx="370">
                  <c:v>0.96486287999999998</c:v>
                </c:pt>
                <c:pt idx="371">
                  <c:v>0.98766672</c:v>
                </c:pt>
                <c:pt idx="372">
                  <c:v>1.0102452</c:v>
                </c:pt>
                <c:pt idx="373">
                  <c:v>1.0335825599999999</c:v>
                </c:pt>
                <c:pt idx="374">
                  <c:v>1.05831864</c:v>
                </c:pt>
                <c:pt idx="375">
                  <c:v>1.0841493600000001</c:v>
                </c:pt>
                <c:pt idx="376">
                  <c:v>1.1098859999999999</c:v>
                </c:pt>
                <c:pt idx="377">
                  <c:v>1.13458152</c:v>
                </c:pt>
                <c:pt idx="378">
                  <c:v>1.15834104</c:v>
                </c:pt>
                <c:pt idx="379">
                  <c:v>1.18195512</c:v>
                </c:pt>
                <c:pt idx="380">
                  <c:v>1.2058428000000001</c:v>
                </c:pt>
                <c:pt idx="381">
                  <c:v>1.22966664</c:v>
                </c:pt>
                <c:pt idx="382">
                  <c:v>1.25302344</c:v>
                </c:pt>
                <c:pt idx="383">
                  <c:v>1.27600056</c:v>
                </c:pt>
                <c:pt idx="384">
                  <c:v>1.2992320799999999</c:v>
                </c:pt>
                <c:pt idx="385">
                  <c:v>1.32346344</c:v>
                </c:pt>
                <c:pt idx="386">
                  <c:v>1.3484774399999999</c:v>
                </c:pt>
                <c:pt idx="387">
                  <c:v>1.3730051999999999</c:v>
                </c:pt>
                <c:pt idx="388">
                  <c:v>1.39619304</c:v>
                </c:pt>
                <c:pt idx="389">
                  <c:v>1.4185608000000001</c:v>
                </c:pt>
                <c:pt idx="390">
                  <c:v>1.4417088</c:v>
                </c:pt>
                <c:pt idx="391">
                  <c:v>1.46751768</c:v>
                </c:pt>
                <c:pt idx="392">
                  <c:v>1.49746632</c:v>
                </c:pt>
                <c:pt idx="393">
                  <c:v>1.5320988</c:v>
                </c:pt>
                <c:pt idx="394">
                  <c:v>1.5704234399999999</c:v>
                </c:pt>
                <c:pt idx="395">
                  <c:v>1.6102641600000001</c:v>
                </c:pt>
                <c:pt idx="396">
                  <c:v>1.64984592</c:v>
                </c:pt>
                <c:pt idx="397">
                  <c:v>1.6886015999999999</c:v>
                </c:pt>
                <c:pt idx="398">
                  <c:v>1.7263632</c:v>
                </c:pt>
                <c:pt idx="399">
                  <c:v>1.7628324</c:v>
                </c:pt>
                <c:pt idx="400">
                  <c:v>1.79806032</c:v>
                </c:pt>
                <c:pt idx="401">
                  <c:v>1.8328236</c:v>
                </c:pt>
                <c:pt idx="402">
                  <c:v>1.8683604</c:v>
                </c:pt>
                <c:pt idx="403">
                  <c:v>1.90543872</c:v>
                </c:pt>
                <c:pt idx="404">
                  <c:v>1.9436435999999999</c:v>
                </c:pt>
                <c:pt idx="405">
                  <c:v>1.9818441600000001</c:v>
                </c:pt>
                <c:pt idx="406">
                  <c:v>2.01909384</c:v>
                </c:pt>
                <c:pt idx="407">
                  <c:v>2.0550316799999999</c:v>
                </c:pt>
                <c:pt idx="408">
                  <c:v>2.0900575199999998</c:v>
                </c:pt>
                <c:pt idx="409">
                  <c:v>2.1251284799999999</c:v>
                </c:pt>
                <c:pt idx="410">
                  <c:v>2.1608308799999998</c:v>
                </c:pt>
                <c:pt idx="411">
                  <c:v>2.1967516800000002</c:v>
                </c:pt>
                <c:pt idx="412">
                  <c:v>2.2318533600000001</c:v>
                </c:pt>
                <c:pt idx="413">
                  <c:v>2.2653549599999998</c:v>
                </c:pt>
                <c:pt idx="414">
                  <c:v>2.2976181599999999</c:v>
                </c:pt>
                <c:pt idx="415">
                  <c:v>2.3302485599999998</c:v>
                </c:pt>
                <c:pt idx="416">
                  <c:v>2.3644295999999998</c:v>
                </c:pt>
                <c:pt idx="417">
                  <c:v>2.3993078400000001</c:v>
                </c:pt>
                <c:pt idx="418">
                  <c:v>2.4329054399999999</c:v>
                </c:pt>
                <c:pt idx="419">
                  <c:v>2.4636672000000002</c:v>
                </c:pt>
                <c:pt idx="420">
                  <c:v>2.4920150400000001</c:v>
                </c:pt>
                <c:pt idx="421">
                  <c:v>2.52481176</c:v>
                </c:pt>
                <c:pt idx="422">
                  <c:v>2.5767607199999998</c:v>
                </c:pt>
              </c:numCache>
            </c:numRef>
          </c:yVal>
          <c:smooth val="1"/>
        </c:ser>
        <c:ser>
          <c:idx val="5"/>
          <c:order val="1"/>
          <c:tx>
            <c:v>1mm composite: all BCs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'M-R composite'!$AY$3:$AY$52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'M-R composite'!$AZ$3:$AZ$52</c:f>
              <c:numCache>
                <c:formatCode>0.00E+00</c:formatCode>
                <c:ptCount val="50"/>
                <c:pt idx="0">
                  <c:v>3.72515E-3</c:v>
                </c:pt>
                <c:pt idx="1">
                  <c:v>6.7430399999999996E-3</c:v>
                </c:pt>
                <c:pt idx="2">
                  <c:v>9.3091700000000003E-3</c:v>
                </c:pt>
                <c:pt idx="3">
                  <c:v>1.16332E-2</c:v>
                </c:pt>
                <c:pt idx="4">
                  <c:v>1.3875200000000001E-2</c:v>
                </c:pt>
                <c:pt idx="5">
                  <c:v>1.6149799999999999E-2</c:v>
                </c:pt>
                <c:pt idx="6">
                  <c:v>1.8535699999999999E-2</c:v>
                </c:pt>
                <c:pt idx="7">
                  <c:v>2.10826E-2</c:v>
                </c:pt>
                <c:pt idx="8">
                  <c:v>2.3817399999999999E-2</c:v>
                </c:pt>
                <c:pt idx="9">
                  <c:v>2.6747699999999999E-2</c:v>
                </c:pt>
                <c:pt idx="10">
                  <c:v>2.9863899999999999E-2</c:v>
                </c:pt>
                <c:pt idx="11">
                  <c:v>3.3142999999999999E-2</c:v>
                </c:pt>
                <c:pt idx="12">
                  <c:v>3.6551800000000002E-2</c:v>
                </c:pt>
                <c:pt idx="13">
                  <c:v>4.0051000000000003E-2</c:v>
                </c:pt>
                <c:pt idx="14">
                  <c:v>4.3599800000000001E-2</c:v>
                </c:pt>
                <c:pt idx="15">
                  <c:v>4.7161000000000002E-2</c:v>
                </c:pt>
                <c:pt idx="16">
                  <c:v>5.0706599999999998E-2</c:v>
                </c:pt>
                <c:pt idx="17">
                  <c:v>5.4223599999999997E-2</c:v>
                </c:pt>
                <c:pt idx="18">
                  <c:v>5.7719199999999998E-2</c:v>
                </c:pt>
                <c:pt idx="19">
                  <c:v>6.1223800000000002E-2</c:v>
                </c:pt>
                <c:pt idx="20">
                  <c:v>6.4789799999999995E-2</c:v>
                </c:pt>
                <c:pt idx="21">
                  <c:v>6.8488499999999994E-2</c:v>
                </c:pt>
                <c:pt idx="22">
                  <c:v>7.2406100000000001E-2</c:v>
                </c:pt>
                <c:pt idx="23">
                  <c:v>7.6641699999999993E-2</c:v>
                </c:pt>
                <c:pt idx="24">
                  <c:v>8.1307400000000002E-2</c:v>
                </c:pt>
                <c:pt idx="25">
                  <c:v>8.6530300000000004E-2</c:v>
                </c:pt>
                <c:pt idx="26">
                  <c:v>9.2458100000000001E-2</c:v>
                </c:pt>
                <c:pt idx="27">
                  <c:v>9.9264199999999997E-2</c:v>
                </c:pt>
                <c:pt idx="28" formatCode="General">
                  <c:v>0.107156</c:v>
                </c:pt>
                <c:pt idx="29" formatCode="General">
                  <c:v>0.11638</c:v>
                </c:pt>
                <c:pt idx="30" formatCode="General">
                  <c:v>0.12723300000000001</c:v>
                </c:pt>
                <c:pt idx="31" formatCode="General">
                  <c:v>0.14006399999999999</c:v>
                </c:pt>
                <c:pt idx="32" formatCode="General">
                  <c:v>0.155275</c:v>
                </c:pt>
                <c:pt idx="33" formatCode="General">
                  <c:v>0.17330799999999999</c:v>
                </c:pt>
                <c:pt idx="34" formatCode="General">
                  <c:v>0.194632</c:v>
                </c:pt>
                <c:pt idx="35" formatCode="General">
                  <c:v>0.21972800000000001</c:v>
                </c:pt>
                <c:pt idx="36" formatCode="General">
                  <c:v>0.24909600000000001</c:v>
                </c:pt>
                <c:pt idx="37" formatCode="General">
                  <c:v>0.28326000000000001</c:v>
                </c:pt>
                <c:pt idx="38" formatCode="General">
                  <c:v>0.32278000000000001</c:v>
                </c:pt>
                <c:pt idx="39" formatCode="General">
                  <c:v>0.36825600000000003</c:v>
                </c:pt>
                <c:pt idx="40" formatCode="General">
                  <c:v>0.42031200000000002</c:v>
                </c:pt>
                <c:pt idx="41" formatCode="General">
                  <c:v>0.47959099999999999</c:v>
                </c:pt>
                <c:pt idx="42" formatCode="General">
                  <c:v>0.546763</c:v>
                </c:pt>
                <c:pt idx="43" formatCode="General">
                  <c:v>0.62252700000000005</c:v>
                </c:pt>
                <c:pt idx="44" formatCode="General">
                  <c:v>0.70759799999999995</c:v>
                </c:pt>
                <c:pt idx="45" formatCode="General">
                  <c:v>0.80268799999999996</c:v>
                </c:pt>
                <c:pt idx="46" formatCode="General">
                  <c:v>0.90848099999999998</c:v>
                </c:pt>
                <c:pt idx="47" formatCode="General">
                  <c:v>1.02565</c:v>
                </c:pt>
                <c:pt idx="48" formatCode="General">
                  <c:v>1.1548</c:v>
                </c:pt>
                <c:pt idx="49" formatCode="General">
                  <c:v>1.2964100000000001</c:v>
                </c:pt>
              </c:numCache>
            </c:numRef>
          </c:yVal>
          <c:smooth val="1"/>
        </c:ser>
        <c:ser>
          <c:idx val="1"/>
          <c:order val="2"/>
          <c:tx>
            <c:v>1 mm composite: without U pads BCs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'M-R composite'!$AY$65:$AY$114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'M-R composite'!$AZ$65:$AZ$114</c:f>
              <c:numCache>
                <c:formatCode>0.00E+00</c:formatCode>
                <c:ptCount val="50"/>
                <c:pt idx="0">
                  <c:v>9.5390700000000002E-3</c:v>
                </c:pt>
                <c:pt idx="1">
                  <c:v>1.7973099999999999E-2</c:v>
                </c:pt>
                <c:pt idx="2">
                  <c:v>2.5650099999999999E-2</c:v>
                </c:pt>
                <c:pt idx="3">
                  <c:v>3.2853300000000002E-2</c:v>
                </c:pt>
                <c:pt idx="4">
                  <c:v>3.9826899999999998E-2</c:v>
                </c:pt>
                <c:pt idx="5">
                  <c:v>4.6769999999999999E-2</c:v>
                </c:pt>
                <c:pt idx="6">
                  <c:v>5.3834699999999999E-2</c:v>
                </c:pt>
                <c:pt idx="7">
                  <c:v>6.1129099999999999E-2</c:v>
                </c:pt>
                <c:pt idx="8">
                  <c:v>6.8720299999999998E-2</c:v>
                </c:pt>
                <c:pt idx="9">
                  <c:v>7.66405E-2</c:v>
                </c:pt>
                <c:pt idx="10">
                  <c:v>8.4892700000000001E-2</c:v>
                </c:pt>
                <c:pt idx="11">
                  <c:v>9.3456800000000007E-2</c:v>
                </c:pt>
                <c:pt idx="12" formatCode="General">
                  <c:v>0.102295</c:v>
                </c:pt>
                <c:pt idx="13" formatCode="General">
                  <c:v>0.11136</c:v>
                </c:pt>
                <c:pt idx="14" formatCode="General">
                  <c:v>0.12059400000000001</c:v>
                </c:pt>
                <c:pt idx="15" formatCode="General">
                  <c:v>0.129943</c:v>
                </c:pt>
                <c:pt idx="16" formatCode="General">
                  <c:v>0.139353</c:v>
                </c:pt>
                <c:pt idx="17" formatCode="General">
                  <c:v>0.148781</c:v>
                </c:pt>
                <c:pt idx="18" formatCode="General">
                  <c:v>0.15820000000000001</c:v>
                </c:pt>
                <c:pt idx="19" formatCode="General">
                  <c:v>0.167603</c:v>
                </c:pt>
                <c:pt idx="20" formatCode="General">
                  <c:v>0.177011</c:v>
                </c:pt>
                <c:pt idx="21" formatCode="General">
                  <c:v>0.186475</c:v>
                </c:pt>
                <c:pt idx="22" formatCode="General">
                  <c:v>0.196075</c:v>
                </c:pt>
                <c:pt idx="23" formatCode="General">
                  <c:v>0.205928</c:v>
                </c:pt>
                <c:pt idx="24" formatCode="General">
                  <c:v>0.21618399999999999</c:v>
                </c:pt>
                <c:pt idx="25" formatCode="General">
                  <c:v>0.22703100000000001</c:v>
                </c:pt>
                <c:pt idx="26" formatCode="General">
                  <c:v>0.23869399999999999</c:v>
                </c:pt>
                <c:pt idx="27" formatCode="General">
                  <c:v>0.25144</c:v>
                </c:pt>
                <c:pt idx="28" formatCode="General">
                  <c:v>0.26557599999999998</c:v>
                </c:pt>
                <c:pt idx="29" formatCode="General">
                  <c:v>0.28145300000000001</c:v>
                </c:pt>
                <c:pt idx="30" formatCode="General">
                  <c:v>0.29946</c:v>
                </c:pt>
                <c:pt idx="31" formatCode="General">
                  <c:v>0.320025</c:v>
                </c:pt>
                <c:pt idx="32" formatCode="General">
                  <c:v>0.34360600000000002</c:v>
                </c:pt>
                <c:pt idx="33" formatCode="General">
                  <c:v>0.37068699999999999</c:v>
                </c:pt>
                <c:pt idx="34" formatCode="General">
                  <c:v>0.401779</c:v>
                </c:pt>
                <c:pt idx="35" formatCode="General">
                  <c:v>0.437415</c:v>
                </c:pt>
                <c:pt idx="36" formatCode="General">
                  <c:v>0.47815400000000002</c:v>
                </c:pt>
                <c:pt idx="37" formatCode="General">
                  <c:v>0.52458099999999996</c:v>
                </c:pt>
                <c:pt idx="38" formatCode="General">
                  <c:v>0.57730499999999996</c:v>
                </c:pt>
                <c:pt idx="39" formatCode="General">
                  <c:v>0.636961</c:v>
                </c:pt>
                <c:pt idx="40" formatCode="General">
                  <c:v>0.70420300000000002</c:v>
                </c:pt>
                <c:pt idx="41" formatCode="General">
                  <c:v>0.77969999999999995</c:v>
                </c:pt>
                <c:pt idx="42" formatCode="General">
                  <c:v>0.86412500000000003</c:v>
                </c:pt>
                <c:pt idx="43" formatCode="General">
                  <c:v>0.95814900000000003</c:v>
                </c:pt>
                <c:pt idx="44" formatCode="General">
                  <c:v>1.0623800000000001</c:v>
                </c:pt>
                <c:pt idx="45" formatCode="General">
                  <c:v>1.1775599999999999</c:v>
                </c:pt>
                <c:pt idx="46" formatCode="General">
                  <c:v>1.3044500000000001</c:v>
                </c:pt>
                <c:pt idx="47" formatCode="General">
                  <c:v>1.4437199999999999</c:v>
                </c:pt>
                <c:pt idx="48" formatCode="General">
                  <c:v>1.59606</c:v>
                </c:pt>
                <c:pt idx="49" formatCode="General">
                  <c:v>1.76207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0320"/>
        <c:axId val="107487232"/>
      </c:scatterChart>
      <c:valAx>
        <c:axId val="3520032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Displacement</a:t>
                </a:r>
                <a:r>
                  <a:rPr lang="en-US" sz="1600" b="0" baseline="0"/>
                  <a:t> (mm)</a:t>
                </a:r>
                <a:endParaRPr lang="en-US" sz="16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7487232"/>
        <c:crosses val="autoZero"/>
        <c:crossBetween val="midCat"/>
      </c:valAx>
      <c:valAx>
        <c:axId val="10748723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Reaction force (N)</a:t>
                </a:r>
              </a:p>
            </c:rich>
          </c:tx>
          <c:layout>
            <c:manualLayout>
              <c:xMode val="edge"/>
              <c:yMode val="edge"/>
              <c:x val="5.4383056081828432E-2"/>
              <c:y val="0.35555057071354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200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503283100611668"/>
          <c:y val="0.17479835650584763"/>
          <c:w val="0.32930621994194187"/>
          <c:h val="0.469123742251283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baseline="0"/>
              <a:t>Ogden 2° order</a:t>
            </a:r>
            <a:endParaRPr lang="en-GB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909720544428252"/>
          <c:y val="0.13888244974138156"/>
          <c:w val="0.7201821882817413"/>
          <c:h val="0.67891523945263521"/>
        </c:manualLayout>
      </c:layout>
      <c:scatterChart>
        <c:scatterStyle val="smoothMarker"/>
        <c:varyColors val="0"/>
        <c:ser>
          <c:idx val="0"/>
          <c:order val="0"/>
          <c:tx>
            <c:v>experimental</c:v>
          </c:tx>
          <c:marker>
            <c:symbol val="none"/>
          </c:marker>
          <c:xVal>
            <c:numRef>
              <c:f>'Ogden composite'!$A$2:$A$424</c:f>
              <c:numCache>
                <c:formatCode>General</c:formatCode>
                <c:ptCount val="423"/>
                <c:pt idx="0">
                  <c:v>0</c:v>
                </c:pt>
                <c:pt idx="1">
                  <c:v>0</c:v>
                </c:pt>
                <c:pt idx="2">
                  <c:v>-8.9999999999999993E-3</c:v>
                </c:pt>
                <c:pt idx="3">
                  <c:v>-1.4999999999999999E-2</c:v>
                </c:pt>
                <c:pt idx="4">
                  <c:v>-1.7999999999999999E-2</c:v>
                </c:pt>
                <c:pt idx="5">
                  <c:v>-1.9E-2</c:v>
                </c:pt>
                <c:pt idx="6">
                  <c:v>-0.02</c:v>
                </c:pt>
                <c:pt idx="7">
                  <c:v>-2.1000000000000001E-2</c:v>
                </c:pt>
                <c:pt idx="8">
                  <c:v>-2.1000000000000001E-2</c:v>
                </c:pt>
                <c:pt idx="9">
                  <c:v>-1.9E-2</c:v>
                </c:pt>
                <c:pt idx="10">
                  <c:v>-1.2999999999999999E-2</c:v>
                </c:pt>
                <c:pt idx="11">
                  <c:v>-3.0000000000000001E-3</c:v>
                </c:pt>
                <c:pt idx="12">
                  <c:v>8.9999999999999993E-3</c:v>
                </c:pt>
                <c:pt idx="13">
                  <c:v>0.02</c:v>
                </c:pt>
                <c:pt idx="14">
                  <c:v>2.8000000000000001E-2</c:v>
                </c:pt>
                <c:pt idx="15">
                  <c:v>3.7999999999999999E-2</c:v>
                </c:pt>
                <c:pt idx="16">
                  <c:v>4.7E-2</c:v>
                </c:pt>
                <c:pt idx="17">
                  <c:v>5.3999999999999999E-2</c:v>
                </c:pt>
                <c:pt idx="18">
                  <c:v>5.8000000000000003E-2</c:v>
                </c:pt>
                <c:pt idx="19">
                  <c:v>0.06</c:v>
                </c:pt>
                <c:pt idx="20">
                  <c:v>7.0999999999999994E-2</c:v>
                </c:pt>
                <c:pt idx="21">
                  <c:v>8.7999999999999995E-2</c:v>
                </c:pt>
                <c:pt idx="22">
                  <c:v>0.1</c:v>
                </c:pt>
                <c:pt idx="23">
                  <c:v>0.112</c:v>
                </c:pt>
                <c:pt idx="24">
                  <c:v>0.123</c:v>
                </c:pt>
                <c:pt idx="25">
                  <c:v>0.13500000000000001</c:v>
                </c:pt>
                <c:pt idx="26">
                  <c:v>0.152</c:v>
                </c:pt>
                <c:pt idx="27">
                  <c:v>0.16900000000000001</c:v>
                </c:pt>
                <c:pt idx="28">
                  <c:v>0.185</c:v>
                </c:pt>
                <c:pt idx="29">
                  <c:v>0.19700000000000001</c:v>
                </c:pt>
                <c:pt idx="30">
                  <c:v>0.21099999999999999</c:v>
                </c:pt>
                <c:pt idx="31">
                  <c:v>0.219</c:v>
                </c:pt>
                <c:pt idx="32">
                  <c:v>0.23</c:v>
                </c:pt>
                <c:pt idx="33">
                  <c:v>0.24099999999999999</c:v>
                </c:pt>
                <c:pt idx="34">
                  <c:v>0.249</c:v>
                </c:pt>
                <c:pt idx="35">
                  <c:v>0.26</c:v>
                </c:pt>
                <c:pt idx="36">
                  <c:v>0.26900000000000002</c:v>
                </c:pt>
                <c:pt idx="37">
                  <c:v>0.27400000000000002</c:v>
                </c:pt>
                <c:pt idx="38">
                  <c:v>0.28100000000000003</c:v>
                </c:pt>
                <c:pt idx="39">
                  <c:v>0.28899999999999998</c:v>
                </c:pt>
                <c:pt idx="40">
                  <c:v>0.30199999999999999</c:v>
                </c:pt>
                <c:pt idx="41">
                  <c:v>0.32100000000000001</c:v>
                </c:pt>
                <c:pt idx="42">
                  <c:v>0.33900000000000002</c:v>
                </c:pt>
                <c:pt idx="43">
                  <c:v>0.35199999999999998</c:v>
                </c:pt>
                <c:pt idx="44">
                  <c:v>0.36299999999999999</c:v>
                </c:pt>
                <c:pt idx="45">
                  <c:v>0.374</c:v>
                </c:pt>
                <c:pt idx="46">
                  <c:v>0.38300000000000001</c:v>
                </c:pt>
                <c:pt idx="47">
                  <c:v>0.39300000000000002</c:v>
                </c:pt>
                <c:pt idx="48">
                  <c:v>0.40300000000000002</c:v>
                </c:pt>
                <c:pt idx="49">
                  <c:v>0.41299999999999998</c:v>
                </c:pt>
                <c:pt idx="50">
                  <c:v>0.42299999999999999</c:v>
                </c:pt>
                <c:pt idx="51">
                  <c:v>0.43099999999999999</c:v>
                </c:pt>
                <c:pt idx="52">
                  <c:v>0.441</c:v>
                </c:pt>
                <c:pt idx="53">
                  <c:v>0.44900000000000001</c:v>
                </c:pt>
                <c:pt idx="54">
                  <c:v>0.45800000000000002</c:v>
                </c:pt>
                <c:pt idx="55">
                  <c:v>0.46700000000000003</c:v>
                </c:pt>
                <c:pt idx="56">
                  <c:v>0.47599999999999998</c:v>
                </c:pt>
                <c:pt idx="57">
                  <c:v>0.48399999999999999</c:v>
                </c:pt>
                <c:pt idx="58">
                  <c:v>0.49399999999999999</c:v>
                </c:pt>
                <c:pt idx="59">
                  <c:v>0.502</c:v>
                </c:pt>
                <c:pt idx="60">
                  <c:v>0.51200000000000001</c:v>
                </c:pt>
                <c:pt idx="61">
                  <c:v>0.52100000000000002</c:v>
                </c:pt>
                <c:pt idx="62">
                  <c:v>0.53200000000000003</c:v>
                </c:pt>
                <c:pt idx="63">
                  <c:v>0.54200000000000004</c:v>
                </c:pt>
                <c:pt idx="64">
                  <c:v>0.55100000000000005</c:v>
                </c:pt>
                <c:pt idx="65">
                  <c:v>0.55900000000000005</c:v>
                </c:pt>
                <c:pt idx="66">
                  <c:v>0.56499999999999995</c:v>
                </c:pt>
                <c:pt idx="67">
                  <c:v>0.57099999999999995</c:v>
                </c:pt>
                <c:pt idx="68">
                  <c:v>0.57899999999999996</c:v>
                </c:pt>
                <c:pt idx="69">
                  <c:v>0.59199999999999997</c:v>
                </c:pt>
                <c:pt idx="70">
                  <c:v>0.61099999999999999</c:v>
                </c:pt>
                <c:pt idx="71">
                  <c:v>0.63</c:v>
                </c:pt>
                <c:pt idx="72">
                  <c:v>0.64300000000000002</c:v>
                </c:pt>
                <c:pt idx="73">
                  <c:v>0.65400000000000003</c:v>
                </c:pt>
                <c:pt idx="74">
                  <c:v>0.66400000000000003</c:v>
                </c:pt>
                <c:pt idx="75">
                  <c:v>0.67400000000000004</c:v>
                </c:pt>
                <c:pt idx="76">
                  <c:v>0.68400000000000005</c:v>
                </c:pt>
                <c:pt idx="77">
                  <c:v>0.69199999999999995</c:v>
                </c:pt>
                <c:pt idx="78">
                  <c:v>0.70199999999999996</c:v>
                </c:pt>
                <c:pt idx="79">
                  <c:v>0.71199999999999997</c:v>
                </c:pt>
                <c:pt idx="80">
                  <c:v>0.72199999999999998</c:v>
                </c:pt>
                <c:pt idx="81">
                  <c:v>0.73</c:v>
                </c:pt>
                <c:pt idx="82">
                  <c:v>0.73899999999999999</c:v>
                </c:pt>
                <c:pt idx="83">
                  <c:v>0.748</c:v>
                </c:pt>
                <c:pt idx="84">
                  <c:v>0.75700000000000001</c:v>
                </c:pt>
                <c:pt idx="85">
                  <c:v>0.76600000000000001</c:v>
                </c:pt>
                <c:pt idx="86">
                  <c:v>0.77400000000000002</c:v>
                </c:pt>
                <c:pt idx="87">
                  <c:v>0.78300000000000003</c:v>
                </c:pt>
                <c:pt idx="88">
                  <c:v>0.79300000000000004</c:v>
                </c:pt>
                <c:pt idx="89">
                  <c:v>0.80200000000000005</c:v>
                </c:pt>
                <c:pt idx="90">
                  <c:v>0.81200000000000006</c:v>
                </c:pt>
                <c:pt idx="91">
                  <c:v>0.82199999999999995</c:v>
                </c:pt>
                <c:pt idx="92">
                  <c:v>0.83299999999999996</c:v>
                </c:pt>
                <c:pt idx="93">
                  <c:v>0.84299999999999997</c:v>
                </c:pt>
                <c:pt idx="94">
                  <c:v>0.85</c:v>
                </c:pt>
                <c:pt idx="95">
                  <c:v>0.85599999999999998</c:v>
                </c:pt>
                <c:pt idx="96">
                  <c:v>0.86199999999999999</c:v>
                </c:pt>
                <c:pt idx="97">
                  <c:v>0.86899999999999999</c:v>
                </c:pt>
                <c:pt idx="98">
                  <c:v>0.88200000000000001</c:v>
                </c:pt>
                <c:pt idx="99">
                  <c:v>0.89800000000000002</c:v>
                </c:pt>
                <c:pt idx="100">
                  <c:v>0.91900000000000004</c:v>
                </c:pt>
                <c:pt idx="101">
                  <c:v>0.93400000000000005</c:v>
                </c:pt>
                <c:pt idx="102">
                  <c:v>0.94499999999999995</c:v>
                </c:pt>
                <c:pt idx="103">
                  <c:v>0.95499999999999996</c:v>
                </c:pt>
                <c:pt idx="104">
                  <c:v>0.96399999999999997</c:v>
                </c:pt>
                <c:pt idx="105">
                  <c:v>0.97399999999999998</c:v>
                </c:pt>
                <c:pt idx="106">
                  <c:v>0.98299999999999998</c:v>
                </c:pt>
                <c:pt idx="107">
                  <c:v>0.99299999999999999</c:v>
                </c:pt>
                <c:pt idx="108">
                  <c:v>1.0029999999999999</c:v>
                </c:pt>
                <c:pt idx="109">
                  <c:v>1.012</c:v>
                </c:pt>
                <c:pt idx="110">
                  <c:v>1.0209999999999999</c:v>
                </c:pt>
                <c:pt idx="111">
                  <c:v>1.0309999999999999</c:v>
                </c:pt>
                <c:pt idx="112">
                  <c:v>1.0389999999999999</c:v>
                </c:pt>
                <c:pt idx="113">
                  <c:v>1.048</c:v>
                </c:pt>
                <c:pt idx="114">
                  <c:v>1.0569999999999999</c:v>
                </c:pt>
                <c:pt idx="115">
                  <c:v>1.0660000000000001</c:v>
                </c:pt>
                <c:pt idx="116">
                  <c:v>1.075</c:v>
                </c:pt>
                <c:pt idx="117">
                  <c:v>1.0840000000000001</c:v>
                </c:pt>
                <c:pt idx="118">
                  <c:v>1.093</c:v>
                </c:pt>
                <c:pt idx="119">
                  <c:v>1.1020000000000001</c:v>
                </c:pt>
                <c:pt idx="120">
                  <c:v>1.1120000000000001</c:v>
                </c:pt>
                <c:pt idx="121">
                  <c:v>1.1220000000000001</c:v>
                </c:pt>
                <c:pt idx="122">
                  <c:v>1.1319999999999999</c:v>
                </c:pt>
                <c:pt idx="123">
                  <c:v>1.1419999999999999</c:v>
                </c:pt>
                <c:pt idx="124">
                  <c:v>1.1479999999999999</c:v>
                </c:pt>
                <c:pt idx="125">
                  <c:v>1.155</c:v>
                </c:pt>
                <c:pt idx="126">
                  <c:v>1.161</c:v>
                </c:pt>
                <c:pt idx="127">
                  <c:v>1.171</c:v>
                </c:pt>
                <c:pt idx="128">
                  <c:v>1.1830000000000001</c:v>
                </c:pt>
                <c:pt idx="129">
                  <c:v>1.2010000000000001</c:v>
                </c:pt>
                <c:pt idx="130">
                  <c:v>1.2210000000000001</c:v>
                </c:pt>
                <c:pt idx="131">
                  <c:v>1.234</c:v>
                </c:pt>
                <c:pt idx="132">
                  <c:v>1.2450000000000001</c:v>
                </c:pt>
                <c:pt idx="133">
                  <c:v>1.256</c:v>
                </c:pt>
                <c:pt idx="134">
                  <c:v>1.264</c:v>
                </c:pt>
                <c:pt idx="135">
                  <c:v>1.274</c:v>
                </c:pt>
                <c:pt idx="136">
                  <c:v>1.2829999999999999</c:v>
                </c:pt>
                <c:pt idx="137">
                  <c:v>1.2929999999999999</c:v>
                </c:pt>
                <c:pt idx="138">
                  <c:v>1.3029999999999999</c:v>
                </c:pt>
                <c:pt idx="139">
                  <c:v>1.3120000000000001</c:v>
                </c:pt>
                <c:pt idx="140">
                  <c:v>1.3220000000000001</c:v>
                </c:pt>
                <c:pt idx="141">
                  <c:v>1.329</c:v>
                </c:pt>
                <c:pt idx="142">
                  <c:v>1.339</c:v>
                </c:pt>
                <c:pt idx="143">
                  <c:v>1.3480000000000001</c:v>
                </c:pt>
                <c:pt idx="144">
                  <c:v>1.3560000000000001</c:v>
                </c:pt>
                <c:pt idx="145">
                  <c:v>1.3660000000000001</c:v>
                </c:pt>
                <c:pt idx="146">
                  <c:v>1.3740000000000001</c:v>
                </c:pt>
                <c:pt idx="147">
                  <c:v>1.383</c:v>
                </c:pt>
                <c:pt idx="148">
                  <c:v>1.3939999999999999</c:v>
                </c:pt>
                <c:pt idx="149">
                  <c:v>1.4019999999999999</c:v>
                </c:pt>
                <c:pt idx="150">
                  <c:v>1.413</c:v>
                </c:pt>
                <c:pt idx="151">
                  <c:v>1.423</c:v>
                </c:pt>
                <c:pt idx="152">
                  <c:v>1.4319999999999999</c:v>
                </c:pt>
                <c:pt idx="153">
                  <c:v>1.4410000000000001</c:v>
                </c:pt>
                <c:pt idx="154">
                  <c:v>1.4470000000000001</c:v>
                </c:pt>
                <c:pt idx="155">
                  <c:v>1.454</c:v>
                </c:pt>
                <c:pt idx="156">
                  <c:v>1.46</c:v>
                </c:pt>
                <c:pt idx="157">
                  <c:v>1.4710000000000001</c:v>
                </c:pt>
                <c:pt idx="158">
                  <c:v>1.4850000000000001</c:v>
                </c:pt>
                <c:pt idx="159">
                  <c:v>1.502</c:v>
                </c:pt>
                <c:pt idx="160">
                  <c:v>1.5209999999999999</c:v>
                </c:pt>
                <c:pt idx="161">
                  <c:v>1.5349999999999999</c:v>
                </c:pt>
                <c:pt idx="162">
                  <c:v>1.5449999999999999</c:v>
                </c:pt>
                <c:pt idx="163">
                  <c:v>1.556</c:v>
                </c:pt>
                <c:pt idx="164">
                  <c:v>1.5640000000000001</c:v>
                </c:pt>
                <c:pt idx="165">
                  <c:v>1.5740000000000001</c:v>
                </c:pt>
                <c:pt idx="166">
                  <c:v>1.583</c:v>
                </c:pt>
                <c:pt idx="167">
                  <c:v>1.5920000000000001</c:v>
                </c:pt>
                <c:pt idx="168">
                  <c:v>1.6020000000000001</c:v>
                </c:pt>
                <c:pt idx="169">
                  <c:v>1.6120000000000001</c:v>
                </c:pt>
                <c:pt idx="170">
                  <c:v>1.621</c:v>
                </c:pt>
                <c:pt idx="171">
                  <c:v>1.63</c:v>
                </c:pt>
                <c:pt idx="172">
                  <c:v>1.639</c:v>
                </c:pt>
                <c:pt idx="173">
                  <c:v>1.6479999999999999</c:v>
                </c:pt>
                <c:pt idx="174">
                  <c:v>1.657</c:v>
                </c:pt>
                <c:pt idx="175">
                  <c:v>1.6659999999999999</c:v>
                </c:pt>
                <c:pt idx="176">
                  <c:v>1.675</c:v>
                </c:pt>
                <c:pt idx="177">
                  <c:v>1.6839999999999999</c:v>
                </c:pt>
                <c:pt idx="178">
                  <c:v>1.694</c:v>
                </c:pt>
                <c:pt idx="179">
                  <c:v>1.7030000000000001</c:v>
                </c:pt>
                <c:pt idx="180">
                  <c:v>1.7130000000000001</c:v>
                </c:pt>
                <c:pt idx="181">
                  <c:v>1.7230000000000001</c:v>
                </c:pt>
                <c:pt idx="182">
                  <c:v>1.7330000000000001</c:v>
                </c:pt>
                <c:pt idx="183">
                  <c:v>1.74</c:v>
                </c:pt>
                <c:pt idx="184">
                  <c:v>1.746</c:v>
                </c:pt>
                <c:pt idx="185">
                  <c:v>1.752</c:v>
                </c:pt>
                <c:pt idx="186">
                  <c:v>1.76</c:v>
                </c:pt>
                <c:pt idx="187">
                  <c:v>1.7729999999999999</c:v>
                </c:pt>
                <c:pt idx="188">
                  <c:v>1.7869999999999999</c:v>
                </c:pt>
                <c:pt idx="189">
                  <c:v>1.804</c:v>
                </c:pt>
                <c:pt idx="190">
                  <c:v>1.8220000000000001</c:v>
                </c:pt>
                <c:pt idx="191">
                  <c:v>1.835</c:v>
                </c:pt>
                <c:pt idx="192">
                  <c:v>1.8460000000000001</c:v>
                </c:pt>
                <c:pt idx="193">
                  <c:v>1.855</c:v>
                </c:pt>
                <c:pt idx="194">
                  <c:v>1.8640000000000001</c:v>
                </c:pt>
                <c:pt idx="195">
                  <c:v>1.873</c:v>
                </c:pt>
                <c:pt idx="196">
                  <c:v>1.883</c:v>
                </c:pt>
                <c:pt idx="197">
                  <c:v>1.893</c:v>
                </c:pt>
                <c:pt idx="198">
                  <c:v>1.903</c:v>
                </c:pt>
                <c:pt idx="199">
                  <c:v>1.9119999999999999</c:v>
                </c:pt>
                <c:pt idx="200">
                  <c:v>1.921</c:v>
                </c:pt>
                <c:pt idx="201">
                  <c:v>1.931</c:v>
                </c:pt>
                <c:pt idx="202">
                  <c:v>1.9390000000000001</c:v>
                </c:pt>
                <c:pt idx="203">
                  <c:v>1.9490000000000001</c:v>
                </c:pt>
                <c:pt idx="204">
                  <c:v>1.9570000000000001</c:v>
                </c:pt>
                <c:pt idx="205">
                  <c:v>1.9670000000000001</c:v>
                </c:pt>
                <c:pt idx="206">
                  <c:v>1.976</c:v>
                </c:pt>
                <c:pt idx="207">
                  <c:v>1.9850000000000001</c:v>
                </c:pt>
                <c:pt idx="208">
                  <c:v>1.9930000000000001</c:v>
                </c:pt>
                <c:pt idx="209">
                  <c:v>2.0030000000000001</c:v>
                </c:pt>
                <c:pt idx="210">
                  <c:v>2.0129999999999999</c:v>
                </c:pt>
                <c:pt idx="211">
                  <c:v>2.0230000000000001</c:v>
                </c:pt>
                <c:pt idx="212">
                  <c:v>2.032</c:v>
                </c:pt>
                <c:pt idx="213">
                  <c:v>2.04</c:v>
                </c:pt>
                <c:pt idx="214">
                  <c:v>2.0449999999999999</c:v>
                </c:pt>
                <c:pt idx="215">
                  <c:v>2.0529999999999999</c:v>
                </c:pt>
                <c:pt idx="216">
                  <c:v>2.0609999999999999</c:v>
                </c:pt>
                <c:pt idx="217">
                  <c:v>2.0739999999999998</c:v>
                </c:pt>
                <c:pt idx="218">
                  <c:v>2.089</c:v>
                </c:pt>
                <c:pt idx="219">
                  <c:v>2.1040000000000001</c:v>
                </c:pt>
                <c:pt idx="220">
                  <c:v>2.1219999999999999</c:v>
                </c:pt>
                <c:pt idx="221">
                  <c:v>2.1360000000000001</c:v>
                </c:pt>
                <c:pt idx="222">
                  <c:v>2.1469999999999998</c:v>
                </c:pt>
                <c:pt idx="223">
                  <c:v>2.1560000000000001</c:v>
                </c:pt>
                <c:pt idx="224">
                  <c:v>2.165</c:v>
                </c:pt>
                <c:pt idx="225">
                  <c:v>2.1739999999999999</c:v>
                </c:pt>
                <c:pt idx="226">
                  <c:v>2.1840000000000002</c:v>
                </c:pt>
                <c:pt idx="227">
                  <c:v>2.194</c:v>
                </c:pt>
                <c:pt idx="228">
                  <c:v>2.2040000000000002</c:v>
                </c:pt>
                <c:pt idx="229">
                  <c:v>2.2130000000000001</c:v>
                </c:pt>
                <c:pt idx="230">
                  <c:v>2.222</c:v>
                </c:pt>
                <c:pt idx="231">
                  <c:v>2.23</c:v>
                </c:pt>
                <c:pt idx="232">
                  <c:v>2.2400000000000002</c:v>
                </c:pt>
                <c:pt idx="233">
                  <c:v>2.2490000000000001</c:v>
                </c:pt>
                <c:pt idx="234">
                  <c:v>2.258</c:v>
                </c:pt>
                <c:pt idx="235">
                  <c:v>2.2669999999999999</c:v>
                </c:pt>
                <c:pt idx="236">
                  <c:v>2.2759999999999998</c:v>
                </c:pt>
                <c:pt idx="237">
                  <c:v>2.2839999999999998</c:v>
                </c:pt>
                <c:pt idx="238">
                  <c:v>2.294</c:v>
                </c:pt>
                <c:pt idx="239">
                  <c:v>2.3039999999999998</c:v>
                </c:pt>
                <c:pt idx="240">
                  <c:v>2.3130000000000002</c:v>
                </c:pt>
                <c:pt idx="241">
                  <c:v>2.323</c:v>
                </c:pt>
                <c:pt idx="242">
                  <c:v>2.3330000000000002</c:v>
                </c:pt>
                <c:pt idx="243">
                  <c:v>2.34</c:v>
                </c:pt>
                <c:pt idx="244">
                  <c:v>2.3460000000000001</c:v>
                </c:pt>
                <c:pt idx="245">
                  <c:v>2.3540000000000001</c:v>
                </c:pt>
                <c:pt idx="246">
                  <c:v>2.3620000000000001</c:v>
                </c:pt>
                <c:pt idx="247">
                  <c:v>2.3740000000000001</c:v>
                </c:pt>
                <c:pt idx="248">
                  <c:v>2.3879999999999999</c:v>
                </c:pt>
                <c:pt idx="249">
                  <c:v>2.4009999999999998</c:v>
                </c:pt>
                <c:pt idx="250">
                  <c:v>2.419</c:v>
                </c:pt>
                <c:pt idx="251">
                  <c:v>2.4350000000000001</c:v>
                </c:pt>
                <c:pt idx="252">
                  <c:v>2.4470000000000001</c:v>
                </c:pt>
                <c:pt idx="253">
                  <c:v>2.4569999999999999</c:v>
                </c:pt>
                <c:pt idx="254">
                  <c:v>2.464</c:v>
                </c:pt>
                <c:pt idx="255">
                  <c:v>2.4740000000000002</c:v>
                </c:pt>
                <c:pt idx="256">
                  <c:v>2.484</c:v>
                </c:pt>
                <c:pt idx="257">
                  <c:v>2.4929999999999999</c:v>
                </c:pt>
                <c:pt idx="258">
                  <c:v>2.5030000000000001</c:v>
                </c:pt>
                <c:pt idx="259">
                  <c:v>2.512</c:v>
                </c:pt>
                <c:pt idx="260">
                  <c:v>2.5230000000000001</c:v>
                </c:pt>
                <c:pt idx="261">
                  <c:v>2.532</c:v>
                </c:pt>
                <c:pt idx="262">
                  <c:v>2.5409999999999999</c:v>
                </c:pt>
                <c:pt idx="263">
                  <c:v>2.5489999999999999</c:v>
                </c:pt>
                <c:pt idx="264">
                  <c:v>2.5590000000000002</c:v>
                </c:pt>
                <c:pt idx="265">
                  <c:v>2.5680000000000001</c:v>
                </c:pt>
                <c:pt idx="266">
                  <c:v>2.5760000000000001</c:v>
                </c:pt>
                <c:pt idx="267">
                  <c:v>2.585</c:v>
                </c:pt>
                <c:pt idx="268">
                  <c:v>2.5950000000000002</c:v>
                </c:pt>
                <c:pt idx="269">
                  <c:v>2.6040000000000001</c:v>
                </c:pt>
                <c:pt idx="270">
                  <c:v>2.6139999999999999</c:v>
                </c:pt>
                <c:pt idx="271">
                  <c:v>2.6230000000000002</c:v>
                </c:pt>
                <c:pt idx="272">
                  <c:v>2.633</c:v>
                </c:pt>
                <c:pt idx="273">
                  <c:v>2.641</c:v>
                </c:pt>
                <c:pt idx="274">
                  <c:v>2.6469999999999998</c:v>
                </c:pt>
                <c:pt idx="275">
                  <c:v>2.6549999999999998</c:v>
                </c:pt>
                <c:pt idx="276">
                  <c:v>2.6619999999999999</c:v>
                </c:pt>
                <c:pt idx="277">
                  <c:v>2.6739999999999999</c:v>
                </c:pt>
                <c:pt idx="278">
                  <c:v>2.6890000000000001</c:v>
                </c:pt>
                <c:pt idx="279">
                  <c:v>2.7010000000000001</c:v>
                </c:pt>
                <c:pt idx="280">
                  <c:v>2.7170000000000001</c:v>
                </c:pt>
                <c:pt idx="281">
                  <c:v>2.734</c:v>
                </c:pt>
                <c:pt idx="282">
                  <c:v>2.7480000000000002</c:v>
                </c:pt>
                <c:pt idx="283">
                  <c:v>2.7570000000000001</c:v>
                </c:pt>
                <c:pt idx="284">
                  <c:v>2.766</c:v>
                </c:pt>
                <c:pt idx="285">
                  <c:v>2.7749999999999999</c:v>
                </c:pt>
                <c:pt idx="286">
                  <c:v>2.7829999999999999</c:v>
                </c:pt>
                <c:pt idx="287">
                  <c:v>2.7930000000000001</c:v>
                </c:pt>
                <c:pt idx="288">
                  <c:v>2.8029999999999999</c:v>
                </c:pt>
                <c:pt idx="289">
                  <c:v>2.8119999999999998</c:v>
                </c:pt>
                <c:pt idx="290">
                  <c:v>2.8220000000000001</c:v>
                </c:pt>
                <c:pt idx="291">
                  <c:v>2.831</c:v>
                </c:pt>
                <c:pt idx="292">
                  <c:v>2.8410000000000002</c:v>
                </c:pt>
                <c:pt idx="293">
                  <c:v>2.85</c:v>
                </c:pt>
                <c:pt idx="294">
                  <c:v>2.8580000000000001</c:v>
                </c:pt>
                <c:pt idx="295">
                  <c:v>2.8679999999999999</c:v>
                </c:pt>
                <c:pt idx="296">
                  <c:v>2.8769999999999998</c:v>
                </c:pt>
                <c:pt idx="297">
                  <c:v>2.887</c:v>
                </c:pt>
                <c:pt idx="298">
                  <c:v>2.8959999999999999</c:v>
                </c:pt>
                <c:pt idx="299">
                  <c:v>2.9039999999999999</c:v>
                </c:pt>
                <c:pt idx="300">
                  <c:v>2.9140000000000001</c:v>
                </c:pt>
                <c:pt idx="301">
                  <c:v>2.923</c:v>
                </c:pt>
                <c:pt idx="302">
                  <c:v>2.9329999999999998</c:v>
                </c:pt>
                <c:pt idx="303">
                  <c:v>2.9409999999999998</c:v>
                </c:pt>
                <c:pt idx="304">
                  <c:v>2.948</c:v>
                </c:pt>
                <c:pt idx="305">
                  <c:v>2.9550000000000001</c:v>
                </c:pt>
                <c:pt idx="306">
                  <c:v>2.9630000000000001</c:v>
                </c:pt>
                <c:pt idx="307">
                  <c:v>2.9740000000000002</c:v>
                </c:pt>
                <c:pt idx="308">
                  <c:v>2.988</c:v>
                </c:pt>
                <c:pt idx="309">
                  <c:v>3.0019999999999998</c:v>
                </c:pt>
                <c:pt idx="310">
                  <c:v>3.016</c:v>
                </c:pt>
                <c:pt idx="311">
                  <c:v>3.03</c:v>
                </c:pt>
                <c:pt idx="312">
                  <c:v>3.0459999999999998</c:v>
                </c:pt>
                <c:pt idx="313">
                  <c:v>3.0590000000000002</c:v>
                </c:pt>
                <c:pt idx="314">
                  <c:v>3.0680000000000001</c:v>
                </c:pt>
                <c:pt idx="315">
                  <c:v>3.0760000000000001</c:v>
                </c:pt>
                <c:pt idx="316">
                  <c:v>3.0859999999999999</c:v>
                </c:pt>
                <c:pt idx="317">
                  <c:v>3.0950000000000002</c:v>
                </c:pt>
                <c:pt idx="318">
                  <c:v>3.1030000000000002</c:v>
                </c:pt>
                <c:pt idx="319">
                  <c:v>3.1120000000000001</c:v>
                </c:pt>
                <c:pt idx="320">
                  <c:v>3.1219999999999999</c:v>
                </c:pt>
                <c:pt idx="321">
                  <c:v>3.1309999999999998</c:v>
                </c:pt>
                <c:pt idx="322">
                  <c:v>3.14</c:v>
                </c:pt>
                <c:pt idx="323">
                  <c:v>3.15</c:v>
                </c:pt>
                <c:pt idx="324">
                  <c:v>3.1579999999999999</c:v>
                </c:pt>
                <c:pt idx="325">
                  <c:v>3.1680000000000001</c:v>
                </c:pt>
                <c:pt idx="326">
                  <c:v>3.177</c:v>
                </c:pt>
                <c:pt idx="327">
                  <c:v>3.1869999999999998</c:v>
                </c:pt>
                <c:pt idx="328">
                  <c:v>3.1960000000000002</c:v>
                </c:pt>
                <c:pt idx="329">
                  <c:v>3.2040000000000002</c:v>
                </c:pt>
                <c:pt idx="330">
                  <c:v>3.2149999999999999</c:v>
                </c:pt>
                <c:pt idx="331">
                  <c:v>3.2240000000000002</c:v>
                </c:pt>
                <c:pt idx="332">
                  <c:v>3.2330000000000001</c:v>
                </c:pt>
                <c:pt idx="333">
                  <c:v>3.24</c:v>
                </c:pt>
                <c:pt idx="334">
                  <c:v>3.246</c:v>
                </c:pt>
                <c:pt idx="335">
                  <c:v>3.2530000000000001</c:v>
                </c:pt>
                <c:pt idx="336">
                  <c:v>3.262</c:v>
                </c:pt>
                <c:pt idx="337">
                  <c:v>3.274</c:v>
                </c:pt>
                <c:pt idx="338">
                  <c:v>3.2879999999999998</c:v>
                </c:pt>
                <c:pt idx="339">
                  <c:v>3.302</c:v>
                </c:pt>
                <c:pt idx="340">
                  <c:v>3.3159999999999998</c:v>
                </c:pt>
                <c:pt idx="341">
                  <c:v>3.3279999999999998</c:v>
                </c:pt>
                <c:pt idx="342">
                  <c:v>3.3420000000000001</c:v>
                </c:pt>
                <c:pt idx="343">
                  <c:v>3.3559999999999999</c:v>
                </c:pt>
                <c:pt idx="344">
                  <c:v>3.3660000000000001</c:v>
                </c:pt>
                <c:pt idx="345">
                  <c:v>3.3769999999999998</c:v>
                </c:pt>
                <c:pt idx="346">
                  <c:v>3.387</c:v>
                </c:pt>
                <c:pt idx="347">
                  <c:v>3.3959999999999999</c:v>
                </c:pt>
                <c:pt idx="348">
                  <c:v>3.4039999999999999</c:v>
                </c:pt>
                <c:pt idx="349">
                  <c:v>3.4129999999999998</c:v>
                </c:pt>
                <c:pt idx="350">
                  <c:v>3.4220000000000002</c:v>
                </c:pt>
                <c:pt idx="351">
                  <c:v>3.431</c:v>
                </c:pt>
                <c:pt idx="352">
                  <c:v>3.44</c:v>
                </c:pt>
                <c:pt idx="353">
                  <c:v>3.45</c:v>
                </c:pt>
                <c:pt idx="354">
                  <c:v>3.4580000000000002</c:v>
                </c:pt>
                <c:pt idx="355">
                  <c:v>3.468</c:v>
                </c:pt>
                <c:pt idx="356">
                  <c:v>3.4769999999999999</c:v>
                </c:pt>
                <c:pt idx="357">
                  <c:v>3.4860000000000002</c:v>
                </c:pt>
                <c:pt idx="358">
                  <c:v>3.4950000000000001</c:v>
                </c:pt>
                <c:pt idx="359">
                  <c:v>3.504</c:v>
                </c:pt>
                <c:pt idx="360">
                  <c:v>3.512</c:v>
                </c:pt>
                <c:pt idx="361">
                  <c:v>3.52</c:v>
                </c:pt>
                <c:pt idx="362">
                  <c:v>3.528</c:v>
                </c:pt>
                <c:pt idx="363">
                  <c:v>3.5350000000000001</c:v>
                </c:pt>
                <c:pt idx="364">
                  <c:v>3.5419999999999998</c:v>
                </c:pt>
                <c:pt idx="365">
                  <c:v>3.552</c:v>
                </c:pt>
                <c:pt idx="366">
                  <c:v>3.5640000000000001</c:v>
                </c:pt>
                <c:pt idx="367">
                  <c:v>3.58</c:v>
                </c:pt>
                <c:pt idx="368">
                  <c:v>3.5910000000000002</c:v>
                </c:pt>
                <c:pt idx="369">
                  <c:v>3.6040000000000001</c:v>
                </c:pt>
                <c:pt idx="370">
                  <c:v>3.617</c:v>
                </c:pt>
                <c:pt idx="371">
                  <c:v>3.6269999999999998</c:v>
                </c:pt>
                <c:pt idx="372">
                  <c:v>3.64</c:v>
                </c:pt>
                <c:pt idx="373">
                  <c:v>3.65</c:v>
                </c:pt>
                <c:pt idx="374">
                  <c:v>3.661</c:v>
                </c:pt>
                <c:pt idx="375">
                  <c:v>3.6720000000000002</c:v>
                </c:pt>
                <c:pt idx="376">
                  <c:v>3.6829999999999998</c:v>
                </c:pt>
                <c:pt idx="377">
                  <c:v>3.6930000000000001</c:v>
                </c:pt>
                <c:pt idx="378">
                  <c:v>3.7029999999999998</c:v>
                </c:pt>
                <c:pt idx="379">
                  <c:v>3.7120000000000002</c:v>
                </c:pt>
                <c:pt idx="380">
                  <c:v>3.7210000000000001</c:v>
                </c:pt>
                <c:pt idx="381">
                  <c:v>3.73</c:v>
                </c:pt>
                <c:pt idx="382">
                  <c:v>3.7389999999999999</c:v>
                </c:pt>
                <c:pt idx="383">
                  <c:v>3.7469999999999999</c:v>
                </c:pt>
                <c:pt idx="384">
                  <c:v>3.7559999999999998</c:v>
                </c:pt>
                <c:pt idx="385">
                  <c:v>3.7650000000000001</c:v>
                </c:pt>
                <c:pt idx="386">
                  <c:v>3.7730000000000001</c:v>
                </c:pt>
                <c:pt idx="387">
                  <c:v>3.782</c:v>
                </c:pt>
                <c:pt idx="388">
                  <c:v>3.7909999999999999</c:v>
                </c:pt>
                <c:pt idx="389">
                  <c:v>3.8</c:v>
                </c:pt>
                <c:pt idx="390">
                  <c:v>3.8079999999999998</c:v>
                </c:pt>
                <c:pt idx="391">
                  <c:v>3.8170000000000002</c:v>
                </c:pt>
                <c:pt idx="392">
                  <c:v>3.827</c:v>
                </c:pt>
                <c:pt idx="393">
                  <c:v>3.8370000000000002</c:v>
                </c:pt>
                <c:pt idx="394">
                  <c:v>3.8479999999999999</c:v>
                </c:pt>
                <c:pt idx="395">
                  <c:v>3.86</c:v>
                </c:pt>
                <c:pt idx="396">
                  <c:v>3.871</c:v>
                </c:pt>
                <c:pt idx="397">
                  <c:v>3.883</c:v>
                </c:pt>
                <c:pt idx="398">
                  <c:v>3.895</c:v>
                </c:pt>
                <c:pt idx="399">
                  <c:v>3.9049999999999998</c:v>
                </c:pt>
                <c:pt idx="400">
                  <c:v>3.9169999999999998</c:v>
                </c:pt>
                <c:pt idx="401">
                  <c:v>3.927</c:v>
                </c:pt>
                <c:pt idx="402">
                  <c:v>3.9380000000000002</c:v>
                </c:pt>
                <c:pt idx="403">
                  <c:v>3.948</c:v>
                </c:pt>
                <c:pt idx="404">
                  <c:v>3.9590000000000001</c:v>
                </c:pt>
                <c:pt idx="405">
                  <c:v>3.9689999999999999</c:v>
                </c:pt>
                <c:pt idx="406">
                  <c:v>3.9790000000000001</c:v>
                </c:pt>
                <c:pt idx="407">
                  <c:v>3.9889999999999999</c:v>
                </c:pt>
                <c:pt idx="408">
                  <c:v>3.9980000000000002</c:v>
                </c:pt>
                <c:pt idx="409">
                  <c:v>4.0069999999999997</c:v>
                </c:pt>
                <c:pt idx="410">
                  <c:v>4.016</c:v>
                </c:pt>
                <c:pt idx="411">
                  <c:v>4.0250000000000004</c:v>
                </c:pt>
                <c:pt idx="412">
                  <c:v>4.0359999999999996</c:v>
                </c:pt>
                <c:pt idx="413">
                  <c:v>4.0439999999999996</c:v>
                </c:pt>
                <c:pt idx="414">
                  <c:v>4.0519999999999996</c:v>
                </c:pt>
                <c:pt idx="415">
                  <c:v>4.0609999999999999</c:v>
                </c:pt>
                <c:pt idx="416">
                  <c:v>4.07</c:v>
                </c:pt>
                <c:pt idx="417">
                  <c:v>4.08</c:v>
                </c:pt>
                <c:pt idx="418">
                  <c:v>4.0890000000000004</c:v>
                </c:pt>
                <c:pt idx="419">
                  <c:v>4.0979999999999999</c:v>
                </c:pt>
                <c:pt idx="420">
                  <c:v>4.1079999999999997</c:v>
                </c:pt>
                <c:pt idx="421">
                  <c:v>4.1189999999999998</c:v>
                </c:pt>
                <c:pt idx="422">
                  <c:v>4.1189999999999998</c:v>
                </c:pt>
              </c:numCache>
            </c:numRef>
          </c:xVal>
          <c:yVal>
            <c:numRef>
              <c:f>'Ogden composite'!$B$2:$B$424</c:f>
              <c:numCache>
                <c:formatCode>General</c:formatCode>
                <c:ptCount val="423"/>
                <c:pt idx="0">
                  <c:v>0</c:v>
                </c:pt>
                <c:pt idx="1">
                  <c:v>-3.6979199999999999E-3</c:v>
                </c:pt>
                <c:pt idx="2">
                  <c:v>-2.4187200000000001E-3</c:v>
                </c:pt>
                <c:pt idx="3">
                  <c:v>3.6352799999999998E-3</c:v>
                </c:pt>
                <c:pt idx="4">
                  <c:v>1.1923680000000001E-2</c:v>
                </c:pt>
                <c:pt idx="5">
                  <c:v>2.0387280000000001E-2</c:v>
                </c:pt>
                <c:pt idx="6">
                  <c:v>2.7159119999999998E-2</c:v>
                </c:pt>
                <c:pt idx="7">
                  <c:v>3.0795119999999999E-2</c:v>
                </c:pt>
                <c:pt idx="8">
                  <c:v>3.0846720000000001E-2</c:v>
                </c:pt>
                <c:pt idx="9">
                  <c:v>2.75304E-2</c:v>
                </c:pt>
                <c:pt idx="10">
                  <c:v>2.167608E-2</c:v>
                </c:pt>
                <c:pt idx="11">
                  <c:v>1.5226079999999999E-2</c:v>
                </c:pt>
                <c:pt idx="12">
                  <c:v>1.060344E-2</c:v>
                </c:pt>
                <c:pt idx="13">
                  <c:v>8.9431200000000006E-3</c:v>
                </c:pt>
                <c:pt idx="14">
                  <c:v>9.7132799999999995E-3</c:v>
                </c:pt>
                <c:pt idx="15">
                  <c:v>1.143576E-2</c:v>
                </c:pt>
                <c:pt idx="16">
                  <c:v>1.256112E-2</c:v>
                </c:pt>
                <c:pt idx="17">
                  <c:v>1.2558959999999999E-2</c:v>
                </c:pt>
                <c:pt idx="18">
                  <c:v>1.1757119999999999E-2</c:v>
                </c:pt>
                <c:pt idx="19">
                  <c:v>1.036392E-2</c:v>
                </c:pt>
                <c:pt idx="20">
                  <c:v>8.6692799999999997E-3</c:v>
                </c:pt>
                <c:pt idx="21">
                  <c:v>8.0548800000000004E-3</c:v>
                </c:pt>
                <c:pt idx="22">
                  <c:v>9.8942400000000003E-3</c:v>
                </c:pt>
                <c:pt idx="23">
                  <c:v>1.277376E-2</c:v>
                </c:pt>
                <c:pt idx="24">
                  <c:v>1.377216E-2</c:v>
                </c:pt>
                <c:pt idx="25">
                  <c:v>1.226496E-2</c:v>
                </c:pt>
                <c:pt idx="26">
                  <c:v>9.7420800000000002E-3</c:v>
                </c:pt>
                <c:pt idx="27">
                  <c:v>7.7992799999999996E-3</c:v>
                </c:pt>
                <c:pt idx="28">
                  <c:v>7.6404000000000003E-3</c:v>
                </c:pt>
                <c:pt idx="29">
                  <c:v>9.7502400000000003E-3</c:v>
                </c:pt>
                <c:pt idx="30">
                  <c:v>1.3588080000000001E-2</c:v>
                </c:pt>
                <c:pt idx="31">
                  <c:v>1.7915759999999999E-2</c:v>
                </c:pt>
                <c:pt idx="32">
                  <c:v>2.139624E-2</c:v>
                </c:pt>
                <c:pt idx="33">
                  <c:v>2.3189520000000002E-2</c:v>
                </c:pt>
                <c:pt idx="34">
                  <c:v>2.350752E-2</c:v>
                </c:pt>
                <c:pt idx="35">
                  <c:v>2.3670239999999999E-2</c:v>
                </c:pt>
                <c:pt idx="36">
                  <c:v>2.5033679999999999E-2</c:v>
                </c:pt>
                <c:pt idx="37">
                  <c:v>2.728848E-2</c:v>
                </c:pt>
                <c:pt idx="38">
                  <c:v>2.8245360000000001E-2</c:v>
                </c:pt>
                <c:pt idx="39">
                  <c:v>2.5716960000000001E-2</c:v>
                </c:pt>
                <c:pt idx="40">
                  <c:v>1.9471680000000002E-2</c:v>
                </c:pt>
                <c:pt idx="41">
                  <c:v>1.209E-2</c:v>
                </c:pt>
                <c:pt idx="42">
                  <c:v>7.7011199999999997E-3</c:v>
                </c:pt>
                <c:pt idx="43">
                  <c:v>8.4880800000000003E-3</c:v>
                </c:pt>
                <c:pt idx="44">
                  <c:v>1.28232E-2</c:v>
                </c:pt>
                <c:pt idx="45">
                  <c:v>1.7333520000000002E-2</c:v>
                </c:pt>
                <c:pt idx="46">
                  <c:v>2.009184E-2</c:v>
                </c:pt>
                <c:pt idx="47">
                  <c:v>2.1560880000000001E-2</c:v>
                </c:pt>
                <c:pt idx="48">
                  <c:v>2.304264E-2</c:v>
                </c:pt>
                <c:pt idx="49">
                  <c:v>2.511888E-2</c:v>
                </c:pt>
                <c:pt idx="50">
                  <c:v>2.761752E-2</c:v>
                </c:pt>
                <c:pt idx="51">
                  <c:v>3.0180720000000001E-2</c:v>
                </c:pt>
                <c:pt idx="52">
                  <c:v>3.2438399999999999E-2</c:v>
                </c:pt>
                <c:pt idx="53">
                  <c:v>3.4002959999999999E-2</c:v>
                </c:pt>
                <c:pt idx="54">
                  <c:v>3.4744079999999997E-2</c:v>
                </c:pt>
                <c:pt idx="55">
                  <c:v>3.5065680000000002E-2</c:v>
                </c:pt>
                <c:pt idx="56">
                  <c:v>3.5806560000000001E-2</c:v>
                </c:pt>
                <c:pt idx="57">
                  <c:v>3.742272E-2</c:v>
                </c:pt>
                <c:pt idx="58">
                  <c:v>3.9205440000000001E-2</c:v>
                </c:pt>
                <c:pt idx="59">
                  <c:v>4.0092959999999997E-2</c:v>
                </c:pt>
                <c:pt idx="60">
                  <c:v>3.977232E-2</c:v>
                </c:pt>
                <c:pt idx="61">
                  <c:v>3.8616480000000002E-2</c:v>
                </c:pt>
                <c:pt idx="62">
                  <c:v>3.7421040000000003E-2</c:v>
                </c:pt>
                <c:pt idx="63">
                  <c:v>3.7231439999999998E-2</c:v>
                </c:pt>
                <c:pt idx="64">
                  <c:v>3.8952960000000002E-2</c:v>
                </c:pt>
                <c:pt idx="65">
                  <c:v>4.2318000000000001E-2</c:v>
                </c:pt>
                <c:pt idx="66">
                  <c:v>4.5018959999999997E-2</c:v>
                </c:pt>
                <c:pt idx="67">
                  <c:v>4.4148479999999997E-2</c:v>
                </c:pt>
                <c:pt idx="68">
                  <c:v>3.8783039999999998E-2</c:v>
                </c:pt>
                <c:pt idx="69">
                  <c:v>3.0564480000000002E-2</c:v>
                </c:pt>
                <c:pt idx="70">
                  <c:v>2.2752959999999999E-2</c:v>
                </c:pt>
                <c:pt idx="71">
                  <c:v>1.9066320000000001E-2</c:v>
                </c:pt>
                <c:pt idx="72">
                  <c:v>2.121528E-2</c:v>
                </c:pt>
                <c:pt idx="73">
                  <c:v>2.7088319999999999E-2</c:v>
                </c:pt>
                <c:pt idx="74">
                  <c:v>3.2825519999999997E-2</c:v>
                </c:pt>
                <c:pt idx="75">
                  <c:v>3.6126720000000001E-2</c:v>
                </c:pt>
                <c:pt idx="76">
                  <c:v>3.71376E-2</c:v>
                </c:pt>
                <c:pt idx="77">
                  <c:v>3.7345440000000001E-2</c:v>
                </c:pt>
                <c:pt idx="78">
                  <c:v>3.8189279999999999E-2</c:v>
                </c:pt>
                <c:pt idx="79">
                  <c:v>4.0246560000000001E-2</c:v>
                </c:pt>
                <c:pt idx="80">
                  <c:v>4.2945120000000003E-2</c:v>
                </c:pt>
                <c:pt idx="81">
                  <c:v>4.5269520000000001E-2</c:v>
                </c:pt>
                <c:pt idx="82">
                  <c:v>4.7045040000000003E-2</c:v>
                </c:pt>
                <c:pt idx="83">
                  <c:v>4.8589680000000003E-2</c:v>
                </c:pt>
                <c:pt idx="84">
                  <c:v>4.9704239999999997E-2</c:v>
                </c:pt>
                <c:pt idx="85">
                  <c:v>5.0213279999999999E-2</c:v>
                </c:pt>
                <c:pt idx="86">
                  <c:v>5.0480160000000003E-2</c:v>
                </c:pt>
                <c:pt idx="87">
                  <c:v>5.0755679999999997E-2</c:v>
                </c:pt>
                <c:pt idx="88">
                  <c:v>5.0877600000000002E-2</c:v>
                </c:pt>
                <c:pt idx="89">
                  <c:v>5.0719439999999998E-2</c:v>
                </c:pt>
                <c:pt idx="90">
                  <c:v>5.0105520000000001E-2</c:v>
                </c:pt>
                <c:pt idx="91">
                  <c:v>4.8804960000000001E-2</c:v>
                </c:pt>
                <c:pt idx="92">
                  <c:v>4.7697839999999998E-2</c:v>
                </c:pt>
                <c:pt idx="93">
                  <c:v>4.8755279999999998E-2</c:v>
                </c:pt>
                <c:pt idx="94">
                  <c:v>5.263752E-2</c:v>
                </c:pt>
                <c:pt idx="95">
                  <c:v>5.7202080000000002E-2</c:v>
                </c:pt>
                <c:pt idx="96">
                  <c:v>5.9072159999999999E-2</c:v>
                </c:pt>
                <c:pt idx="97">
                  <c:v>5.6122079999999998E-2</c:v>
                </c:pt>
                <c:pt idx="98">
                  <c:v>4.877592E-2</c:v>
                </c:pt>
                <c:pt idx="99">
                  <c:v>4.0081440000000003E-2</c:v>
                </c:pt>
                <c:pt idx="100">
                  <c:v>3.4342320000000003E-2</c:v>
                </c:pt>
                <c:pt idx="101">
                  <c:v>3.4324800000000003E-2</c:v>
                </c:pt>
                <c:pt idx="102">
                  <c:v>3.892632E-2</c:v>
                </c:pt>
                <c:pt idx="103">
                  <c:v>4.4290320000000001E-2</c:v>
                </c:pt>
                <c:pt idx="104">
                  <c:v>4.7605920000000003E-2</c:v>
                </c:pt>
                <c:pt idx="105">
                  <c:v>4.8825599999999997E-2</c:v>
                </c:pt>
                <c:pt idx="106">
                  <c:v>4.9315440000000002E-2</c:v>
                </c:pt>
                <c:pt idx="107">
                  <c:v>5.0247119999999999E-2</c:v>
                </c:pt>
                <c:pt idx="108">
                  <c:v>5.1841440000000003E-2</c:v>
                </c:pt>
                <c:pt idx="109">
                  <c:v>5.349048E-2</c:v>
                </c:pt>
                <c:pt idx="110">
                  <c:v>5.4527279999999997E-2</c:v>
                </c:pt>
                <c:pt idx="111">
                  <c:v>5.514264E-2</c:v>
                </c:pt>
                <c:pt idx="112">
                  <c:v>5.6559360000000003E-2</c:v>
                </c:pt>
                <c:pt idx="113">
                  <c:v>5.9315039999999999E-2</c:v>
                </c:pt>
                <c:pt idx="114">
                  <c:v>6.2252160000000001E-2</c:v>
                </c:pt>
                <c:pt idx="115">
                  <c:v>6.4375680000000005E-2</c:v>
                </c:pt>
                <c:pt idx="116">
                  <c:v>6.5956319999999999E-2</c:v>
                </c:pt>
                <c:pt idx="117">
                  <c:v>6.7319519999999994E-2</c:v>
                </c:pt>
                <c:pt idx="118">
                  <c:v>6.8025360000000007E-2</c:v>
                </c:pt>
                <c:pt idx="119">
                  <c:v>6.73956E-2</c:v>
                </c:pt>
                <c:pt idx="120">
                  <c:v>6.5446799999999999E-2</c:v>
                </c:pt>
                <c:pt idx="121">
                  <c:v>6.3437519999999997E-2</c:v>
                </c:pt>
                <c:pt idx="122">
                  <c:v>6.3234239999999997E-2</c:v>
                </c:pt>
                <c:pt idx="123">
                  <c:v>6.5488320000000003E-2</c:v>
                </c:pt>
                <c:pt idx="124">
                  <c:v>6.8810159999999995E-2</c:v>
                </c:pt>
                <c:pt idx="125">
                  <c:v>7.0972800000000003E-2</c:v>
                </c:pt>
                <c:pt idx="126">
                  <c:v>7.0262400000000003E-2</c:v>
                </c:pt>
                <c:pt idx="127">
                  <c:v>6.6041760000000005E-2</c:v>
                </c:pt>
                <c:pt idx="128">
                  <c:v>5.8976880000000002E-2</c:v>
                </c:pt>
                <c:pt idx="129">
                  <c:v>5.1424320000000003E-2</c:v>
                </c:pt>
                <c:pt idx="130">
                  <c:v>4.7079839999999998E-2</c:v>
                </c:pt>
                <c:pt idx="131">
                  <c:v>4.8239520000000001E-2</c:v>
                </c:pt>
                <c:pt idx="132">
                  <c:v>5.35092E-2</c:v>
                </c:pt>
                <c:pt idx="133">
                  <c:v>5.961048E-2</c:v>
                </c:pt>
                <c:pt idx="134">
                  <c:v>6.4320959999999996E-2</c:v>
                </c:pt>
                <c:pt idx="135">
                  <c:v>6.6949679999999998E-2</c:v>
                </c:pt>
                <c:pt idx="136">
                  <c:v>6.7799280000000003E-2</c:v>
                </c:pt>
                <c:pt idx="137">
                  <c:v>6.7844399999999999E-2</c:v>
                </c:pt>
                <c:pt idx="138">
                  <c:v>6.805224E-2</c:v>
                </c:pt>
                <c:pt idx="139">
                  <c:v>6.8969520000000006E-2</c:v>
                </c:pt>
                <c:pt idx="140">
                  <c:v>7.0752239999999994E-2</c:v>
                </c:pt>
                <c:pt idx="141">
                  <c:v>7.2986640000000005E-2</c:v>
                </c:pt>
                <c:pt idx="142">
                  <c:v>7.4855039999999998E-2</c:v>
                </c:pt>
                <c:pt idx="143">
                  <c:v>7.5852959999999997E-2</c:v>
                </c:pt>
                <c:pt idx="144">
                  <c:v>7.6262880000000005E-2</c:v>
                </c:pt>
                <c:pt idx="145">
                  <c:v>7.6857599999999998E-2</c:v>
                </c:pt>
                <c:pt idx="146">
                  <c:v>7.8001920000000002E-2</c:v>
                </c:pt>
                <c:pt idx="147">
                  <c:v>7.9153200000000007E-2</c:v>
                </c:pt>
                <c:pt idx="148">
                  <c:v>7.9415520000000003E-2</c:v>
                </c:pt>
                <c:pt idx="149">
                  <c:v>7.8623040000000005E-2</c:v>
                </c:pt>
                <c:pt idx="150">
                  <c:v>7.762848E-2</c:v>
                </c:pt>
                <c:pt idx="151">
                  <c:v>7.7460479999999998E-2</c:v>
                </c:pt>
                <c:pt idx="152">
                  <c:v>7.8648960000000004E-2</c:v>
                </c:pt>
                <c:pt idx="153">
                  <c:v>8.0990640000000003E-2</c:v>
                </c:pt>
                <c:pt idx="154">
                  <c:v>8.3605680000000002E-2</c:v>
                </c:pt>
                <c:pt idx="155">
                  <c:v>8.5357680000000005E-2</c:v>
                </c:pt>
                <c:pt idx="156">
                  <c:v>8.4877919999999996E-2</c:v>
                </c:pt>
                <c:pt idx="157">
                  <c:v>8.0925839999999999E-2</c:v>
                </c:pt>
                <c:pt idx="158">
                  <c:v>7.3919040000000005E-2</c:v>
                </c:pt>
                <c:pt idx="159">
                  <c:v>6.684408E-2</c:v>
                </c:pt>
                <c:pt idx="160">
                  <c:v>6.3618960000000002E-2</c:v>
                </c:pt>
                <c:pt idx="161">
                  <c:v>6.5761440000000004E-2</c:v>
                </c:pt>
                <c:pt idx="162">
                  <c:v>7.1142720000000007E-2</c:v>
                </c:pt>
                <c:pt idx="163">
                  <c:v>7.6450799999999999E-2</c:v>
                </c:pt>
                <c:pt idx="164">
                  <c:v>7.9900319999999997E-2</c:v>
                </c:pt>
                <c:pt idx="165">
                  <c:v>8.1540719999999997E-2</c:v>
                </c:pt>
                <c:pt idx="166">
                  <c:v>8.2281359999999998E-2</c:v>
                </c:pt>
                <c:pt idx="167">
                  <c:v>8.3013600000000007E-2</c:v>
                </c:pt>
                <c:pt idx="168">
                  <c:v>8.424384E-2</c:v>
                </c:pt>
                <c:pt idx="169">
                  <c:v>8.6023920000000004E-2</c:v>
                </c:pt>
                <c:pt idx="170">
                  <c:v>8.8032719999999995E-2</c:v>
                </c:pt>
                <c:pt idx="171">
                  <c:v>9.0046080000000001E-2</c:v>
                </c:pt>
                <c:pt idx="172">
                  <c:v>9.1997040000000002E-2</c:v>
                </c:pt>
                <c:pt idx="173">
                  <c:v>9.3543600000000005E-2</c:v>
                </c:pt>
                <c:pt idx="174">
                  <c:v>9.4486559999999997E-2</c:v>
                </c:pt>
                <c:pt idx="175">
                  <c:v>9.5307600000000006E-2</c:v>
                </c:pt>
                <c:pt idx="176">
                  <c:v>9.6529920000000005E-2</c:v>
                </c:pt>
                <c:pt idx="177">
                  <c:v>9.7859280000000007E-2</c:v>
                </c:pt>
                <c:pt idx="178">
                  <c:v>9.8441760000000003E-2</c:v>
                </c:pt>
                <c:pt idx="179">
                  <c:v>9.7929119999999995E-2</c:v>
                </c:pt>
                <c:pt idx="180">
                  <c:v>9.689064E-2</c:v>
                </c:pt>
                <c:pt idx="181">
                  <c:v>9.6503279999999997E-2</c:v>
                </c:pt>
                <c:pt idx="182">
                  <c:v>9.8018159999999993E-2</c:v>
                </c:pt>
                <c:pt idx="183">
                  <c:v>0.10130328</c:v>
                </c:pt>
                <c:pt idx="184">
                  <c:v>0.10408992</c:v>
                </c:pt>
                <c:pt idx="185">
                  <c:v>0.10396176</c:v>
                </c:pt>
                <c:pt idx="186">
                  <c:v>0.1004496</c:v>
                </c:pt>
                <c:pt idx="187">
                  <c:v>9.4738799999999998E-2</c:v>
                </c:pt>
                <c:pt idx="188">
                  <c:v>8.8350479999999995E-2</c:v>
                </c:pt>
                <c:pt idx="189">
                  <c:v>8.2978079999999996E-2</c:v>
                </c:pt>
                <c:pt idx="190">
                  <c:v>8.1007919999999997E-2</c:v>
                </c:pt>
                <c:pt idx="191">
                  <c:v>8.3941680000000005E-2</c:v>
                </c:pt>
                <c:pt idx="192">
                  <c:v>9.0231119999999998E-2</c:v>
                </c:pt>
                <c:pt idx="193">
                  <c:v>9.6609840000000002E-2</c:v>
                </c:pt>
                <c:pt idx="194">
                  <c:v>0.10099536000000001</c:v>
                </c:pt>
                <c:pt idx="195">
                  <c:v>0.10318919999999999</c:v>
                </c:pt>
                <c:pt idx="196">
                  <c:v>0.10408632</c:v>
                </c:pt>
                <c:pt idx="197">
                  <c:v>0.10482168</c:v>
                </c:pt>
                <c:pt idx="198">
                  <c:v>0.10590168</c:v>
                </c:pt>
                <c:pt idx="199">
                  <c:v>0.10722048000000001</c:v>
                </c:pt>
                <c:pt idx="200">
                  <c:v>0.10884888</c:v>
                </c:pt>
                <c:pt idx="201">
                  <c:v>0.11106624</c:v>
                </c:pt>
                <c:pt idx="202">
                  <c:v>0.11377992000000001</c:v>
                </c:pt>
                <c:pt idx="203">
                  <c:v>0.11618136</c:v>
                </c:pt>
                <c:pt idx="204">
                  <c:v>0.11711928000000001</c:v>
                </c:pt>
                <c:pt idx="205">
                  <c:v>0.11646239999999999</c:v>
                </c:pt>
                <c:pt idx="206">
                  <c:v>0.11583984</c:v>
                </c:pt>
                <c:pt idx="207">
                  <c:v>0.11675088</c:v>
                </c:pt>
                <c:pt idx="208">
                  <c:v>0.1184424</c:v>
                </c:pt>
                <c:pt idx="209">
                  <c:v>0.11933232000000001</c:v>
                </c:pt>
                <c:pt idx="210">
                  <c:v>0.11945976</c:v>
                </c:pt>
                <c:pt idx="211">
                  <c:v>0.12006600000000001</c:v>
                </c:pt>
                <c:pt idx="212">
                  <c:v>0.12175416</c:v>
                </c:pt>
                <c:pt idx="213">
                  <c:v>0.12370391999999999</c:v>
                </c:pt>
                <c:pt idx="214">
                  <c:v>0.12464304</c:v>
                </c:pt>
                <c:pt idx="215">
                  <c:v>0.12432120000000001</c:v>
                </c:pt>
                <c:pt idx="216">
                  <c:v>0.12304608</c:v>
                </c:pt>
                <c:pt idx="217">
                  <c:v>0.12045768</c:v>
                </c:pt>
                <c:pt idx="218">
                  <c:v>0.11629032</c:v>
                </c:pt>
                <c:pt idx="219">
                  <c:v>0.1118976</c:v>
                </c:pt>
                <c:pt idx="220">
                  <c:v>0.11005416</c:v>
                </c:pt>
                <c:pt idx="221">
                  <c:v>0.11275151999999999</c:v>
                </c:pt>
                <c:pt idx="222">
                  <c:v>0.11894664000000001</c:v>
                </c:pt>
                <c:pt idx="223">
                  <c:v>0.12513192000000001</c:v>
                </c:pt>
                <c:pt idx="224">
                  <c:v>0.12855552000000001</c:v>
                </c:pt>
                <c:pt idx="225">
                  <c:v>0.12934344</c:v>
                </c:pt>
                <c:pt idx="226">
                  <c:v>0.12941520000000001</c:v>
                </c:pt>
                <c:pt idx="227">
                  <c:v>0.13018247999999999</c:v>
                </c:pt>
                <c:pt idx="228">
                  <c:v>0.13177248</c:v>
                </c:pt>
                <c:pt idx="229">
                  <c:v>0.13392144</c:v>
                </c:pt>
                <c:pt idx="230">
                  <c:v>0.13668168</c:v>
                </c:pt>
                <c:pt idx="231">
                  <c:v>0.13997952</c:v>
                </c:pt>
                <c:pt idx="232">
                  <c:v>0.14328479999999999</c:v>
                </c:pt>
                <c:pt idx="233">
                  <c:v>0.14620871999999999</c:v>
                </c:pt>
                <c:pt idx="234">
                  <c:v>0.14880072</c:v>
                </c:pt>
                <c:pt idx="235">
                  <c:v>0.15107112</c:v>
                </c:pt>
                <c:pt idx="236">
                  <c:v>0.15275568</c:v>
                </c:pt>
                <c:pt idx="237">
                  <c:v>0.15366552</c:v>
                </c:pt>
                <c:pt idx="238">
                  <c:v>0.15401303999999999</c:v>
                </c:pt>
                <c:pt idx="239">
                  <c:v>0.15420623999999999</c:v>
                </c:pt>
                <c:pt idx="240">
                  <c:v>0.15467880000000001</c:v>
                </c:pt>
                <c:pt idx="241">
                  <c:v>0.15611543999999999</c:v>
                </c:pt>
                <c:pt idx="242">
                  <c:v>0.15889632000000001</c:v>
                </c:pt>
                <c:pt idx="243">
                  <c:v>0.1621716</c:v>
                </c:pt>
                <c:pt idx="244">
                  <c:v>0.16435152</c:v>
                </c:pt>
                <c:pt idx="245">
                  <c:v>0.16442496000000001</c:v>
                </c:pt>
                <c:pt idx="246">
                  <c:v>0.16262351999999999</c:v>
                </c:pt>
                <c:pt idx="247">
                  <c:v>0.15986591999999999</c:v>
                </c:pt>
                <c:pt idx="248">
                  <c:v>0.15660408000000001</c:v>
                </c:pt>
                <c:pt idx="249">
                  <c:v>0.15314639999999999</c:v>
                </c:pt>
                <c:pt idx="250">
                  <c:v>0.15101376</c:v>
                </c:pt>
                <c:pt idx="251">
                  <c:v>0.15221663999999999</c:v>
                </c:pt>
                <c:pt idx="252">
                  <c:v>0.1569564</c:v>
                </c:pt>
                <c:pt idx="253">
                  <c:v>0.16326840000000001</c:v>
                </c:pt>
                <c:pt idx="254">
                  <c:v>0.16894728000000001</c:v>
                </c:pt>
                <c:pt idx="255">
                  <c:v>0.17298816</c:v>
                </c:pt>
                <c:pt idx="256">
                  <c:v>0.17551127999999999</c:v>
                </c:pt>
                <c:pt idx="257">
                  <c:v>0.17715264</c:v>
                </c:pt>
                <c:pt idx="258">
                  <c:v>0.17865191999999999</c:v>
                </c:pt>
                <c:pt idx="259">
                  <c:v>0.18074544000000001</c:v>
                </c:pt>
                <c:pt idx="260">
                  <c:v>0.18380759999999999</c:v>
                </c:pt>
                <c:pt idx="261">
                  <c:v>0.18743831999999999</c:v>
                </c:pt>
                <c:pt idx="262">
                  <c:v>0.19084847999999999</c:v>
                </c:pt>
                <c:pt idx="263">
                  <c:v>0.19361951999999999</c:v>
                </c:pt>
                <c:pt idx="264">
                  <c:v>0.19586687999999999</c:v>
                </c:pt>
                <c:pt idx="265">
                  <c:v>0.19775592</c:v>
                </c:pt>
                <c:pt idx="266">
                  <c:v>0.19938336000000001</c:v>
                </c:pt>
                <c:pt idx="267">
                  <c:v>0.20105352000000001</c:v>
                </c:pt>
                <c:pt idx="268">
                  <c:v>0.2028672</c:v>
                </c:pt>
                <c:pt idx="269">
                  <c:v>0.20439599999999999</c:v>
                </c:pt>
                <c:pt idx="270">
                  <c:v>0.2053644</c:v>
                </c:pt>
                <c:pt idx="271">
                  <c:v>0.20645591999999999</c:v>
                </c:pt>
                <c:pt idx="272">
                  <c:v>0.20894831999999999</c:v>
                </c:pt>
                <c:pt idx="273">
                  <c:v>0.21317520000000001</c:v>
                </c:pt>
                <c:pt idx="274">
                  <c:v>0.21801551999999999</c:v>
                </c:pt>
                <c:pt idx="275">
                  <c:v>0.22193831999999999</c:v>
                </c:pt>
                <c:pt idx="276">
                  <c:v>0.22362936</c:v>
                </c:pt>
                <c:pt idx="277">
                  <c:v>0.22242935999999999</c:v>
                </c:pt>
                <c:pt idx="278">
                  <c:v>0.21918192</c:v>
                </c:pt>
                <c:pt idx="279">
                  <c:v>0.21590831999999999</c:v>
                </c:pt>
                <c:pt idx="280">
                  <c:v>0.21449615999999999</c:v>
                </c:pt>
                <c:pt idx="281">
                  <c:v>0.21626567999999999</c:v>
                </c:pt>
                <c:pt idx="282">
                  <c:v>0.22169520000000001</c:v>
                </c:pt>
                <c:pt idx="283">
                  <c:v>0.22958039999999999</c:v>
                </c:pt>
                <c:pt idx="284">
                  <c:v>0.23747112000000001</c:v>
                </c:pt>
                <c:pt idx="285">
                  <c:v>0.24337271999999999</c:v>
                </c:pt>
                <c:pt idx="286">
                  <c:v>0.24682248000000001</c:v>
                </c:pt>
                <c:pt idx="287">
                  <c:v>0.24882431999999999</c:v>
                </c:pt>
                <c:pt idx="288">
                  <c:v>0.25081367999999998</c:v>
                </c:pt>
                <c:pt idx="289">
                  <c:v>0.25368935999999997</c:v>
                </c:pt>
                <c:pt idx="290">
                  <c:v>0.25762656</c:v>
                </c:pt>
                <c:pt idx="291">
                  <c:v>0.26213207999999999</c:v>
                </c:pt>
                <c:pt idx="292">
                  <c:v>0.26640744</c:v>
                </c:pt>
                <c:pt idx="293">
                  <c:v>0.27011375999999998</c:v>
                </c:pt>
                <c:pt idx="294">
                  <c:v>0.27367703999999998</c:v>
                </c:pt>
                <c:pt idx="295">
                  <c:v>0.27776087999999999</c:v>
                </c:pt>
                <c:pt idx="296">
                  <c:v>0.28259255999999999</c:v>
                </c:pt>
                <c:pt idx="297">
                  <c:v>0.28757976000000002</c:v>
                </c:pt>
                <c:pt idx="298">
                  <c:v>0.29162616000000002</c:v>
                </c:pt>
                <c:pt idx="299">
                  <c:v>0.29432784000000001</c:v>
                </c:pt>
                <c:pt idx="300">
                  <c:v>0.29647847999999999</c:v>
                </c:pt>
                <c:pt idx="301">
                  <c:v>0.29927952000000002</c:v>
                </c:pt>
                <c:pt idx="302">
                  <c:v>0.30350832</c:v>
                </c:pt>
                <c:pt idx="303">
                  <c:v>0.30887039999999999</c:v>
                </c:pt>
                <c:pt idx="304">
                  <c:v>0.31378679999999998</c:v>
                </c:pt>
                <c:pt idx="305">
                  <c:v>0.31630079999999999</c:v>
                </c:pt>
                <c:pt idx="306">
                  <c:v>0.31582751999999997</c:v>
                </c:pt>
                <c:pt idx="307">
                  <c:v>0.31430256000000001</c:v>
                </c:pt>
                <c:pt idx="308">
                  <c:v>0.31471440000000001</c:v>
                </c:pt>
                <c:pt idx="309">
                  <c:v>0.31820159999999997</c:v>
                </c:pt>
                <c:pt idx="310">
                  <c:v>0.32362079999999999</c:v>
                </c:pt>
                <c:pt idx="311">
                  <c:v>0.32978975999999999</c:v>
                </c:pt>
                <c:pt idx="312">
                  <c:v>0.33684624000000002</c:v>
                </c:pt>
                <c:pt idx="313">
                  <c:v>0.34525296</c:v>
                </c:pt>
                <c:pt idx="314">
                  <c:v>0.35454432000000002</c:v>
                </c:pt>
                <c:pt idx="315">
                  <c:v>0.36352943999999998</c:v>
                </c:pt>
                <c:pt idx="316">
                  <c:v>0.37120199999999998</c:v>
                </c:pt>
                <c:pt idx="317">
                  <c:v>0.37731959999999998</c:v>
                </c:pt>
                <c:pt idx="318">
                  <c:v>0.38251200000000002</c:v>
                </c:pt>
                <c:pt idx="319">
                  <c:v>0.38782823999999999</c:v>
                </c:pt>
                <c:pt idx="320">
                  <c:v>0.39395567999999997</c:v>
                </c:pt>
                <c:pt idx="321">
                  <c:v>0.40080023999999997</c:v>
                </c:pt>
                <c:pt idx="322">
                  <c:v>0.40773648000000001</c:v>
                </c:pt>
                <c:pt idx="323">
                  <c:v>0.41438976</c:v>
                </c:pt>
                <c:pt idx="324">
                  <c:v>0.42100680000000001</c:v>
                </c:pt>
                <c:pt idx="325">
                  <c:v>0.42786336000000003</c:v>
                </c:pt>
                <c:pt idx="326">
                  <c:v>0.43498056000000002</c:v>
                </c:pt>
                <c:pt idx="327">
                  <c:v>0.44222855999999999</c:v>
                </c:pt>
                <c:pt idx="328">
                  <c:v>0.44906543999999998</c:v>
                </c:pt>
                <c:pt idx="329">
                  <c:v>0.45484703999999998</c:v>
                </c:pt>
                <c:pt idx="330">
                  <c:v>0.45963527999999998</c:v>
                </c:pt>
                <c:pt idx="331">
                  <c:v>0.46428912</c:v>
                </c:pt>
                <c:pt idx="332">
                  <c:v>0.46986744000000003</c:v>
                </c:pt>
                <c:pt idx="333">
                  <c:v>0.47689920000000002</c:v>
                </c:pt>
                <c:pt idx="334">
                  <c:v>0.48478391999999998</c:v>
                </c:pt>
                <c:pt idx="335">
                  <c:v>0.49237367999999998</c:v>
                </c:pt>
                <c:pt idx="336">
                  <c:v>0.49954056000000002</c:v>
                </c:pt>
                <c:pt idx="337">
                  <c:v>0.50704727999999999</c:v>
                </c:pt>
                <c:pt idx="338">
                  <c:v>0.51527856000000005</c:v>
                </c:pt>
                <c:pt idx="339">
                  <c:v>0.52440719999999996</c:v>
                </c:pt>
                <c:pt idx="340">
                  <c:v>0.53484816000000002</c:v>
                </c:pt>
                <c:pt idx="341">
                  <c:v>0.54676272000000004</c:v>
                </c:pt>
                <c:pt idx="342">
                  <c:v>0.55984224000000005</c:v>
                </c:pt>
                <c:pt idx="343">
                  <c:v>0.57375359999999997</c:v>
                </c:pt>
                <c:pt idx="344">
                  <c:v>0.58817591999999996</c:v>
                </c:pt>
                <c:pt idx="345">
                  <c:v>0.60243071999999998</c:v>
                </c:pt>
                <c:pt idx="346">
                  <c:v>0.61563480000000004</c:v>
                </c:pt>
                <c:pt idx="347">
                  <c:v>0.62725368000000004</c:v>
                </c:pt>
                <c:pt idx="348">
                  <c:v>0.63756192</c:v>
                </c:pt>
                <c:pt idx="349">
                  <c:v>0.64772688</c:v>
                </c:pt>
                <c:pt idx="350">
                  <c:v>0.65895431999999998</c:v>
                </c:pt>
                <c:pt idx="351">
                  <c:v>0.67135632000000001</c:v>
                </c:pt>
                <c:pt idx="352">
                  <c:v>0.68408616</c:v>
                </c:pt>
                <c:pt idx="353">
                  <c:v>0.69656856</c:v>
                </c:pt>
                <c:pt idx="354">
                  <c:v>0.70913592000000003</c:v>
                </c:pt>
                <c:pt idx="355">
                  <c:v>0.72235008000000001</c:v>
                </c:pt>
                <c:pt idx="356">
                  <c:v>0.73621199999999998</c:v>
                </c:pt>
                <c:pt idx="357">
                  <c:v>0.75012095999999995</c:v>
                </c:pt>
                <c:pt idx="358">
                  <c:v>0.76333799999999996</c:v>
                </c:pt>
                <c:pt idx="359">
                  <c:v>0.7756632</c:v>
                </c:pt>
                <c:pt idx="360">
                  <c:v>0.78744935999999999</c:v>
                </c:pt>
                <c:pt idx="361">
                  <c:v>0.79886040000000003</c:v>
                </c:pt>
                <c:pt idx="362">
                  <c:v>0.80997551999999995</c:v>
                </c:pt>
                <c:pt idx="363">
                  <c:v>0.82178207999999997</c:v>
                </c:pt>
                <c:pt idx="364">
                  <c:v>0.83574000000000004</c:v>
                </c:pt>
                <c:pt idx="365">
                  <c:v>0.85216031999999997</c:v>
                </c:pt>
                <c:pt idx="366">
                  <c:v>0.87068327999999995</c:v>
                </c:pt>
                <c:pt idx="367">
                  <c:v>0.89185943999999995</c:v>
                </c:pt>
                <c:pt idx="368">
                  <c:v>0.91587984</c:v>
                </c:pt>
                <c:pt idx="369">
                  <c:v>0.94088616000000003</c:v>
                </c:pt>
                <c:pt idx="370">
                  <c:v>0.96486287999999998</c:v>
                </c:pt>
                <c:pt idx="371">
                  <c:v>0.98766672</c:v>
                </c:pt>
                <c:pt idx="372">
                  <c:v>1.0102452</c:v>
                </c:pt>
                <c:pt idx="373">
                  <c:v>1.0335825599999999</c:v>
                </c:pt>
                <c:pt idx="374">
                  <c:v>1.05831864</c:v>
                </c:pt>
                <c:pt idx="375">
                  <c:v>1.0841493600000001</c:v>
                </c:pt>
                <c:pt idx="376">
                  <c:v>1.1098859999999999</c:v>
                </c:pt>
                <c:pt idx="377">
                  <c:v>1.13458152</c:v>
                </c:pt>
                <c:pt idx="378">
                  <c:v>1.15834104</c:v>
                </c:pt>
                <c:pt idx="379">
                  <c:v>1.18195512</c:v>
                </c:pt>
                <c:pt idx="380">
                  <c:v>1.2058428000000001</c:v>
                </c:pt>
                <c:pt idx="381">
                  <c:v>1.22966664</c:v>
                </c:pt>
                <c:pt idx="382">
                  <c:v>1.25302344</c:v>
                </c:pt>
                <c:pt idx="383">
                  <c:v>1.27600056</c:v>
                </c:pt>
                <c:pt idx="384">
                  <c:v>1.2992320799999999</c:v>
                </c:pt>
                <c:pt idx="385">
                  <c:v>1.32346344</c:v>
                </c:pt>
                <c:pt idx="386">
                  <c:v>1.3484774399999999</c:v>
                </c:pt>
                <c:pt idx="387">
                  <c:v>1.3730051999999999</c:v>
                </c:pt>
                <c:pt idx="388">
                  <c:v>1.39619304</c:v>
                </c:pt>
                <c:pt idx="389">
                  <c:v>1.4185608000000001</c:v>
                </c:pt>
                <c:pt idx="390">
                  <c:v>1.4417088</c:v>
                </c:pt>
                <c:pt idx="391">
                  <c:v>1.46751768</c:v>
                </c:pt>
                <c:pt idx="392">
                  <c:v>1.49746632</c:v>
                </c:pt>
                <c:pt idx="393">
                  <c:v>1.5320988</c:v>
                </c:pt>
                <c:pt idx="394">
                  <c:v>1.5704234399999999</c:v>
                </c:pt>
                <c:pt idx="395">
                  <c:v>1.6102641600000001</c:v>
                </c:pt>
                <c:pt idx="396">
                  <c:v>1.64984592</c:v>
                </c:pt>
                <c:pt idx="397">
                  <c:v>1.6886015999999999</c:v>
                </c:pt>
                <c:pt idx="398">
                  <c:v>1.7263632</c:v>
                </c:pt>
                <c:pt idx="399">
                  <c:v>1.7628324</c:v>
                </c:pt>
                <c:pt idx="400">
                  <c:v>1.79806032</c:v>
                </c:pt>
                <c:pt idx="401">
                  <c:v>1.8328236</c:v>
                </c:pt>
                <c:pt idx="402">
                  <c:v>1.8683604</c:v>
                </c:pt>
                <c:pt idx="403">
                  <c:v>1.90543872</c:v>
                </c:pt>
                <c:pt idx="404">
                  <c:v>1.9436435999999999</c:v>
                </c:pt>
                <c:pt idx="405">
                  <c:v>1.9818441600000001</c:v>
                </c:pt>
                <c:pt idx="406">
                  <c:v>2.01909384</c:v>
                </c:pt>
                <c:pt idx="407">
                  <c:v>2.0550316799999999</c:v>
                </c:pt>
                <c:pt idx="408">
                  <c:v>2.0900575199999998</c:v>
                </c:pt>
                <c:pt idx="409">
                  <c:v>2.1251284799999999</c:v>
                </c:pt>
                <c:pt idx="410">
                  <c:v>2.1608308799999998</c:v>
                </c:pt>
                <c:pt idx="411">
                  <c:v>2.1967516800000002</c:v>
                </c:pt>
                <c:pt idx="412">
                  <c:v>2.2318533600000001</c:v>
                </c:pt>
                <c:pt idx="413">
                  <c:v>2.2653549599999998</c:v>
                </c:pt>
                <c:pt idx="414">
                  <c:v>2.2976181599999999</c:v>
                </c:pt>
                <c:pt idx="415">
                  <c:v>2.3302485599999998</c:v>
                </c:pt>
                <c:pt idx="416">
                  <c:v>2.3644295999999998</c:v>
                </c:pt>
                <c:pt idx="417">
                  <c:v>2.3993078400000001</c:v>
                </c:pt>
                <c:pt idx="418">
                  <c:v>2.4329054399999999</c:v>
                </c:pt>
                <c:pt idx="419">
                  <c:v>2.4636672000000002</c:v>
                </c:pt>
                <c:pt idx="420">
                  <c:v>2.4920150400000001</c:v>
                </c:pt>
                <c:pt idx="421">
                  <c:v>2.52481176</c:v>
                </c:pt>
                <c:pt idx="422">
                  <c:v>2.5767607199999998</c:v>
                </c:pt>
              </c:numCache>
            </c:numRef>
          </c:yVal>
          <c:smooth val="1"/>
        </c:ser>
        <c:ser>
          <c:idx val="1"/>
          <c:order val="1"/>
          <c:tx>
            <c:v>7.5 mm only keloid material</c:v>
          </c:tx>
          <c:marker>
            <c:symbol val="none"/>
          </c:marker>
          <c:xVal>
            <c:numRef>
              <c:f>'Ogden composite'!$H$3:$H$52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'Ogden composite'!$I$3:$I$52</c:f>
              <c:numCache>
                <c:formatCode>0.00E+00</c:formatCode>
                <c:ptCount val="50"/>
                <c:pt idx="0">
                  <c:v>2.67906E-3</c:v>
                </c:pt>
                <c:pt idx="1">
                  <c:v>5.3455200000000003E-3</c:v>
                </c:pt>
                <c:pt idx="2">
                  <c:v>8.0005600000000003E-3</c:v>
                </c:pt>
                <c:pt idx="3">
                  <c:v>1.06456E-2</c:v>
                </c:pt>
                <c:pt idx="4">
                  <c:v>1.32824E-2</c:v>
                </c:pt>
                <c:pt idx="5">
                  <c:v>1.5912900000000001E-2</c:v>
                </c:pt>
                <c:pt idx="6">
                  <c:v>1.85396E-2</c:v>
                </c:pt>
                <c:pt idx="7">
                  <c:v>2.1165699999999999E-2</c:v>
                </c:pt>
                <c:pt idx="8">
                  <c:v>2.3794599999999999E-2</c:v>
                </c:pt>
                <c:pt idx="9">
                  <c:v>2.6431099999999999E-2</c:v>
                </c:pt>
                <c:pt idx="10">
                  <c:v>2.9080499999999999E-2</c:v>
                </c:pt>
                <c:pt idx="11">
                  <c:v>3.1749600000000003E-2</c:v>
                </c:pt>
                <c:pt idx="12">
                  <c:v>3.4446600000000001E-2</c:v>
                </c:pt>
                <c:pt idx="13">
                  <c:v>3.7181100000000002E-2</c:v>
                </c:pt>
                <c:pt idx="14">
                  <c:v>3.9965100000000003E-2</c:v>
                </c:pt>
                <c:pt idx="15">
                  <c:v>4.2812700000000002E-2</c:v>
                </c:pt>
                <c:pt idx="16">
                  <c:v>4.5740599999999999E-2</c:v>
                </c:pt>
                <c:pt idx="17">
                  <c:v>4.8768899999999997E-2</c:v>
                </c:pt>
                <c:pt idx="18">
                  <c:v>5.1921000000000002E-2</c:v>
                </c:pt>
                <c:pt idx="19">
                  <c:v>5.52249E-2</c:v>
                </c:pt>
                <c:pt idx="20">
                  <c:v>5.8713500000000002E-2</c:v>
                </c:pt>
                <c:pt idx="21">
                  <c:v>6.2425599999999998E-2</c:v>
                </c:pt>
                <c:pt idx="22">
                  <c:v>6.6407599999999997E-2</c:v>
                </c:pt>
                <c:pt idx="23">
                  <c:v>7.0714299999999994E-2</c:v>
                </c:pt>
                <c:pt idx="24">
                  <c:v>7.5411900000000004E-2</c:v>
                </c:pt>
                <c:pt idx="25">
                  <c:v>8.0580200000000005E-2</c:v>
                </c:pt>
                <c:pt idx="26">
                  <c:v>8.6315799999999998E-2</c:v>
                </c:pt>
                <c:pt idx="27">
                  <c:v>9.2736200000000005E-2</c:v>
                </c:pt>
                <c:pt idx="28">
                  <c:v>9.9984100000000006E-2</c:v>
                </c:pt>
                <c:pt idx="29" formatCode="General">
                  <c:v>0.10823199999999999</c:v>
                </c:pt>
                <c:pt idx="30" formatCode="General">
                  <c:v>0.117687</c:v>
                </c:pt>
                <c:pt idx="31" formatCode="General">
                  <c:v>0.12859499999999999</c:v>
                </c:pt>
                <c:pt idx="32" formatCode="General">
                  <c:v>0.14124800000000001</c:v>
                </c:pt>
                <c:pt idx="33" formatCode="General">
                  <c:v>0.15598500000000001</c:v>
                </c:pt>
                <c:pt idx="34" formatCode="General">
                  <c:v>0.173204</c:v>
                </c:pt>
                <c:pt idx="35" formatCode="General">
                  <c:v>0.19336800000000001</c:v>
                </c:pt>
                <c:pt idx="36" formatCode="General">
                  <c:v>0.21701400000000001</c:v>
                </c:pt>
                <c:pt idx="37" formatCode="General">
                  <c:v>0.24476800000000001</c:v>
                </c:pt>
                <c:pt idx="38" formatCode="General">
                  <c:v>0.277366</c:v>
                </c:pt>
                <c:pt idx="39" formatCode="General">
                  <c:v>0.31567400000000001</c:v>
                </c:pt>
                <c:pt idx="40" formatCode="General">
                  <c:v>0.36072199999999999</c:v>
                </c:pt>
                <c:pt idx="41" formatCode="General">
                  <c:v>0.413742</c:v>
                </c:pt>
                <c:pt idx="42" formatCode="General">
                  <c:v>0.47621400000000003</c:v>
                </c:pt>
                <c:pt idx="43" formatCode="General">
                  <c:v>0.54993199999999998</c:v>
                </c:pt>
                <c:pt idx="44" formatCode="General">
                  <c:v>0.63707599999999998</c:v>
                </c:pt>
                <c:pt idx="45" formatCode="General">
                  <c:v>0.74029999999999996</c:v>
                </c:pt>
                <c:pt idx="46" formatCode="General">
                  <c:v>0.86285199999999995</c:v>
                </c:pt>
                <c:pt idx="47" formatCode="General">
                  <c:v>1.0086900000000001</c:v>
                </c:pt>
                <c:pt idx="48" formatCode="General">
                  <c:v>1.1826399999999999</c:v>
                </c:pt>
                <c:pt idx="49" formatCode="General">
                  <c:v>1.39052</c:v>
                </c:pt>
              </c:numCache>
            </c:numRef>
          </c:yVal>
          <c:smooth val="1"/>
        </c:ser>
        <c:ser>
          <c:idx val="2"/>
          <c:order val="2"/>
          <c:tx>
            <c:v>7.5 mm composite</c:v>
          </c:tx>
          <c:marker>
            <c:symbol val="none"/>
          </c:marker>
          <c:xVal>
            <c:numRef>
              <c:f>'Ogden composite'!$R$3:$R$52</c:f>
              <c:numCache>
                <c:formatCode>General</c:formatCode>
                <c:ptCount val="50"/>
                <c:pt idx="0">
                  <c:v>8.2379999999999995E-2</c:v>
                </c:pt>
                <c:pt idx="1">
                  <c:v>0.16475999999999999</c:v>
                </c:pt>
                <c:pt idx="2">
                  <c:v>0.24714</c:v>
                </c:pt>
                <c:pt idx="3">
                  <c:v>0.32951999999999998</c:v>
                </c:pt>
                <c:pt idx="4">
                  <c:v>0.41189999999999999</c:v>
                </c:pt>
                <c:pt idx="5">
                  <c:v>0.49428</c:v>
                </c:pt>
                <c:pt idx="6">
                  <c:v>0.57665999999999995</c:v>
                </c:pt>
                <c:pt idx="7">
                  <c:v>0.65903999999999996</c:v>
                </c:pt>
                <c:pt idx="8">
                  <c:v>0.74141999999999997</c:v>
                </c:pt>
                <c:pt idx="9">
                  <c:v>0.82379999999999998</c:v>
                </c:pt>
                <c:pt idx="10">
                  <c:v>0.90617999999999999</c:v>
                </c:pt>
                <c:pt idx="11">
                  <c:v>0.98855999999999999</c:v>
                </c:pt>
                <c:pt idx="12">
                  <c:v>1.07094</c:v>
                </c:pt>
                <c:pt idx="13">
                  <c:v>1.1533199999999999</c:v>
                </c:pt>
                <c:pt idx="14">
                  <c:v>1.2357</c:v>
                </c:pt>
                <c:pt idx="15">
                  <c:v>1.3180799999999999</c:v>
                </c:pt>
                <c:pt idx="16">
                  <c:v>1.40046</c:v>
                </c:pt>
                <c:pt idx="17">
                  <c:v>1.4828399999999999</c:v>
                </c:pt>
                <c:pt idx="18">
                  <c:v>1.5652200000000001</c:v>
                </c:pt>
                <c:pt idx="19">
                  <c:v>1.6476</c:v>
                </c:pt>
                <c:pt idx="20">
                  <c:v>1.7299800000000001</c:v>
                </c:pt>
                <c:pt idx="21">
                  <c:v>1.81236</c:v>
                </c:pt>
                <c:pt idx="22">
                  <c:v>1.8947400000000001</c:v>
                </c:pt>
                <c:pt idx="23">
                  <c:v>1.97712</c:v>
                </c:pt>
                <c:pt idx="24">
                  <c:v>2.0594999999999999</c:v>
                </c:pt>
                <c:pt idx="25">
                  <c:v>2.14188</c:v>
                </c:pt>
                <c:pt idx="26">
                  <c:v>2.2242600000000001</c:v>
                </c:pt>
                <c:pt idx="27">
                  <c:v>2.3066399999999998</c:v>
                </c:pt>
                <c:pt idx="28">
                  <c:v>2.3890199999999999</c:v>
                </c:pt>
                <c:pt idx="29">
                  <c:v>2.4714</c:v>
                </c:pt>
                <c:pt idx="30">
                  <c:v>2.5537800000000002</c:v>
                </c:pt>
                <c:pt idx="31">
                  <c:v>2.6361599999999998</c:v>
                </c:pt>
                <c:pt idx="32">
                  <c:v>2.71854</c:v>
                </c:pt>
                <c:pt idx="33">
                  <c:v>2.8009200000000001</c:v>
                </c:pt>
                <c:pt idx="34">
                  <c:v>2.8833000000000002</c:v>
                </c:pt>
                <c:pt idx="35">
                  <c:v>2.9656799999999999</c:v>
                </c:pt>
                <c:pt idx="36">
                  <c:v>3.04806</c:v>
                </c:pt>
                <c:pt idx="37">
                  <c:v>3.1304400000000001</c:v>
                </c:pt>
                <c:pt idx="38">
                  <c:v>3.2128199999999998</c:v>
                </c:pt>
                <c:pt idx="39">
                  <c:v>3.2951999999999999</c:v>
                </c:pt>
                <c:pt idx="40">
                  <c:v>3.37758</c:v>
                </c:pt>
                <c:pt idx="41">
                  <c:v>3.4599600000000001</c:v>
                </c:pt>
                <c:pt idx="42">
                  <c:v>3.5423399999999998</c:v>
                </c:pt>
                <c:pt idx="43">
                  <c:v>3.6247199999999999</c:v>
                </c:pt>
                <c:pt idx="44">
                  <c:v>3.7071000000000001</c:v>
                </c:pt>
                <c:pt idx="45">
                  <c:v>3.7894800000000002</c:v>
                </c:pt>
                <c:pt idx="46">
                  <c:v>3.8718599999999999</c:v>
                </c:pt>
                <c:pt idx="47">
                  <c:v>3.95424</c:v>
                </c:pt>
                <c:pt idx="48">
                  <c:v>4.0366200000000001</c:v>
                </c:pt>
                <c:pt idx="49">
                  <c:v>4.1189999999999998</c:v>
                </c:pt>
              </c:numCache>
            </c:numRef>
          </c:xVal>
          <c:yVal>
            <c:numRef>
              <c:f>'Ogden composite'!$S$3:$S$52</c:f>
              <c:numCache>
                <c:formatCode>General</c:formatCode>
                <c:ptCount val="50"/>
                <c:pt idx="0">
                  <c:v>2.7109500000000002E-3</c:v>
                </c:pt>
                <c:pt idx="1">
                  <c:v>5.4111200000000002E-3</c:v>
                </c:pt>
                <c:pt idx="2">
                  <c:v>8.1015900000000005E-3</c:v>
                </c:pt>
                <c:pt idx="3">
                  <c:v>1.0783600000000001E-2</c:v>
                </c:pt>
                <c:pt idx="4">
                  <c:v>1.3458599999999999E-2</c:v>
                </c:pt>
                <c:pt idx="5">
                  <c:v>1.6128400000000001E-2</c:v>
                </c:pt>
                <c:pt idx="6">
                  <c:v>1.8795099999999999E-2</c:v>
                </c:pt>
                <c:pt idx="7">
                  <c:v>2.14612E-2</c:v>
                </c:pt>
                <c:pt idx="8">
                  <c:v>2.41297E-2</c:v>
                </c:pt>
                <c:pt idx="9">
                  <c:v>2.68043E-2</c:v>
                </c:pt>
                <c:pt idx="10">
                  <c:v>2.9489600000000001E-2</c:v>
                </c:pt>
                <c:pt idx="11">
                  <c:v>3.21911E-2</c:v>
                </c:pt>
                <c:pt idx="12">
                  <c:v>3.49152E-2</c:v>
                </c:pt>
                <c:pt idx="13">
                  <c:v>3.7670000000000002E-2</c:v>
                </c:pt>
                <c:pt idx="14">
                  <c:v>4.0465099999999997E-2</c:v>
                </c:pt>
                <c:pt idx="15">
                  <c:v>4.3312000000000003E-2</c:v>
                </c:pt>
                <c:pt idx="16">
                  <c:v>4.6224500000000002E-2</c:v>
                </c:pt>
                <c:pt idx="17">
                  <c:v>4.9218699999999997E-2</c:v>
                </c:pt>
                <c:pt idx="18">
                  <c:v>5.2313999999999999E-2</c:v>
                </c:pt>
                <c:pt idx="19">
                  <c:v>5.5533300000000001E-2</c:v>
                </c:pt>
                <c:pt idx="20">
                  <c:v>5.89036E-2</c:v>
                </c:pt>
                <c:pt idx="21">
                  <c:v>6.24568E-2</c:v>
                </c:pt>
                <c:pt idx="22">
                  <c:v>6.6230999999999998E-2</c:v>
                </c:pt>
                <c:pt idx="23">
                  <c:v>7.0271600000000004E-2</c:v>
                </c:pt>
                <c:pt idx="24">
                  <c:v>7.46333E-2</c:v>
                </c:pt>
                <c:pt idx="25">
                  <c:v>7.9381900000000005E-2</c:v>
                </c:pt>
                <c:pt idx="26">
                  <c:v>8.4597000000000006E-2</c:v>
                </c:pt>
                <c:pt idx="27">
                  <c:v>9.03756E-2</c:v>
                </c:pt>
                <c:pt idx="28">
                  <c:v>9.6834799999999999E-2</c:v>
                </c:pt>
                <c:pt idx="29">
                  <c:v>0.104115</c:v>
                </c:pt>
                <c:pt idx="30">
                  <c:v>0.112385</c:v>
                </c:pt>
                <c:pt idx="31">
                  <c:v>0.12184300000000001</c:v>
                </c:pt>
                <c:pt idx="32">
                  <c:v>0.132719</c:v>
                </c:pt>
                <c:pt idx="33">
                  <c:v>0.14527899999999999</c:v>
                </c:pt>
                <c:pt idx="34">
                  <c:v>0.159831</c:v>
                </c:pt>
                <c:pt idx="35">
                  <c:v>0.17672199999999999</c:v>
                </c:pt>
                <c:pt idx="36">
                  <c:v>0.196353</c:v>
                </c:pt>
                <c:pt idx="37">
                  <c:v>0.21918099999999999</c:v>
                </c:pt>
                <c:pt idx="38">
                  <c:v>0.24573900000000001</c:v>
                </c:pt>
                <c:pt idx="39">
                  <c:v>0.27664800000000001</c:v>
                </c:pt>
                <c:pt idx="40">
                  <c:v>0.31263800000000003</c:v>
                </c:pt>
                <c:pt idx="41">
                  <c:v>0.35458099999999998</c:v>
                </c:pt>
                <c:pt idx="42">
                  <c:v>0.40352199999999999</c:v>
                </c:pt>
                <c:pt idx="43">
                  <c:v>0.46072400000000002</c:v>
                </c:pt>
                <c:pt idx="44">
                  <c:v>0.52771599999999996</c:v>
                </c:pt>
                <c:pt idx="45">
                  <c:v>0.60635300000000003</c:v>
                </c:pt>
                <c:pt idx="46">
                  <c:v>0.69888099999999997</c:v>
                </c:pt>
                <c:pt idx="47">
                  <c:v>0.80800700000000003</c:v>
                </c:pt>
                <c:pt idx="48">
                  <c:v>0.93698000000000004</c:v>
                </c:pt>
                <c:pt idx="49">
                  <c:v>1.08968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90688"/>
        <c:axId val="107491264"/>
      </c:scatterChart>
      <c:valAx>
        <c:axId val="10749068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/>
                  <a:t>Displacement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491264"/>
        <c:crosses val="autoZero"/>
        <c:crossBetween val="midCat"/>
      </c:valAx>
      <c:valAx>
        <c:axId val="10749126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Reaction</a:t>
                </a:r>
                <a:r>
                  <a:rPr lang="en-GB" sz="1600" baseline="0"/>
                  <a:t> f</a:t>
                </a:r>
                <a:r>
                  <a:rPr lang="en-GB" sz="1600"/>
                  <a:t>orce (N)</a:t>
                </a:r>
              </a:p>
            </c:rich>
          </c:tx>
          <c:layout>
            <c:manualLayout>
              <c:xMode val="edge"/>
              <c:yMode val="edge"/>
              <c:x val="5.4383056081828432E-2"/>
              <c:y val="0.35555057071354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7490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863477591616837"/>
          <c:y val="0.19067136841110652"/>
          <c:w val="0.23864560697338186"/>
          <c:h val="0.3675364660576263"/>
        </c:manualLayout>
      </c:layout>
      <c:overlay val="0"/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D986-14D8-4646-9151-47DDDDB8E132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4CF0B-80AE-4C8D-8A8D-0E93F628256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1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9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3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73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7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7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5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8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6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6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6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6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CF0B-80AE-4C8D-8A8D-0E93F62825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8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80E-A16B-4488-A71F-047548475B1B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002-8C4F-477B-94B4-27CF108AB4DE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4C8-3B7A-4005-A43B-8B702DACA333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5A1D-D6D6-47D3-95D5-E7758F797222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9DE0-68CF-4BDC-AC54-1A86FFAA08C2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7DD0-F6DC-4650-B90D-33D85257A70C}" type="datetime1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630-54E9-4AAF-ADB4-074A2309B319}" type="datetime1">
              <a:rPr lang="en-GB" smtClean="0"/>
              <a:t>27/08/2017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0825-3044-45DD-8CA6-85F629388CC0}" type="datetime1">
              <a:rPr lang="en-GB" smtClean="0"/>
              <a:t>27/08/2017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1FBE-D41E-4C82-B21E-F838B2EF7ACC}" type="datetime1">
              <a:rPr lang="en-GB" smtClean="0"/>
              <a:t>27/08/2017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FD04-4520-451C-83BC-666A3EAEFD21}" type="datetime1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2AE-09C9-4870-8E9C-98750144551B}" type="datetime1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A86619-9FA6-4CB7-A4C7-F94A84D89F13}" type="datetime1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45E7769-B191-470F-B548-259C6EA5ECD2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1296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cs typeface="Times New Roman" panose="02020603050405020304" pitchFamily="18" charset="0"/>
              </a:rPr>
              <a:t>Experimental and numerical assessment of the mechanics of </a:t>
            </a:r>
            <a:r>
              <a:rPr lang="en-GB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keloid-skin composites </a:t>
            </a:r>
            <a:r>
              <a:rPr lang="en-GB" dirty="0">
                <a:solidFill>
                  <a:schemeClr val="accent2"/>
                </a:solidFill>
                <a:cs typeface="Times New Roman" panose="02020603050405020304" pitchFamily="18" charset="0"/>
              </a:rPr>
              <a:t>undergoing large deformations</a:t>
            </a:r>
            <a:endParaRPr lang="en-GB" i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</a:t>
            </a:fld>
            <a:endParaRPr lang="en-GB" dirty="0"/>
          </a:p>
        </p:txBody>
      </p:sp>
      <p:pic>
        <p:nvPicPr>
          <p:cNvPr id="1026" name="Picture 2" descr="D:\POLITECNICO\MAGISTRALE\Erasmus\STAGE R&amp;D\rapport de Stage R&amp;D\19 02\FIGURE\femto-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3" y="5588844"/>
            <a:ext cx="1055416" cy="10085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OLITECNICO\MAGISTRALE\Erasmus\STAGE R&amp;D\LMB-logo_sign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46466"/>
            <a:ext cx="1836635" cy="7348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414907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M.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Sensale,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J.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Chambert,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F.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Chouly,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Lejeune,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Joly,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K.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Rekik,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G.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Rolin,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Lihoreau,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Chatelain,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P.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Sandoz,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Bordas,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E.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Jacquet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2" descr="D:\POLITECNICO\MAGISTRALE\Euromech\logo Eurom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1"/>
            <a:ext cx="61626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54224"/>
            <a:ext cx="1224136" cy="1215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25875"/>
            <a:ext cx="1799084" cy="124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POLITECNICO\MAGISTRALE\Euromech\logo_unil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3292"/>
            <a:ext cx="1368152" cy="12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10</a:t>
            </a:fld>
            <a:endParaRPr lang="en-GB"/>
          </a:p>
        </p:txBody>
      </p:sp>
      <p:grpSp>
        <p:nvGrpSpPr>
          <p:cNvPr id="12" name="Gruppo 11"/>
          <p:cNvGrpSpPr/>
          <p:nvPr/>
        </p:nvGrpSpPr>
        <p:grpSpPr>
          <a:xfrm>
            <a:off x="4901396" y="2019362"/>
            <a:ext cx="4135100" cy="2841454"/>
            <a:chOff x="4860032" y="2034198"/>
            <a:chExt cx="3933570" cy="159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4860032" y="2034198"/>
                  <a:ext cx="3933570" cy="93831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smtClean="0"/>
                    <a:t>Hypothesis: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000" err="1" smtClean="0"/>
                    <a:t>constant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keloid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thickness</a:t>
                  </a:r>
                  <a:r>
                    <a:rPr lang="it-IT" sz="200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it-IT" sz="200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000" err="1"/>
                    <a:t>c</a:t>
                  </a:r>
                  <a:r>
                    <a:rPr lang="it-IT" sz="2000" err="1" smtClean="0"/>
                    <a:t>onstant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healthy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skin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thickness</a:t>
                  </a:r>
                  <a:r>
                    <a:rPr lang="it-IT" sz="2000" smtClean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it-IT" sz="200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000" err="1"/>
                    <a:t>uniform</a:t>
                  </a:r>
                  <a:r>
                    <a:rPr lang="it-IT" sz="2000"/>
                    <a:t> </a:t>
                  </a:r>
                  <a:r>
                    <a:rPr lang="it-IT" sz="2000" err="1" smtClean="0"/>
                    <a:t>strain</a:t>
                  </a:r>
                  <a:r>
                    <a:rPr lang="it-IT" sz="2000" smtClean="0"/>
                    <a:t> over </a:t>
                  </a:r>
                  <a:r>
                    <a:rPr lang="it-IT" sz="2000" err="1" smtClean="0"/>
                    <a:t>both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keloid</a:t>
                  </a:r>
                  <a:r>
                    <a:rPr lang="it-IT" sz="2000" smtClean="0"/>
                    <a:t> and </a:t>
                  </a:r>
                  <a:r>
                    <a:rPr lang="it-IT" sz="2000" err="1" smtClean="0"/>
                    <a:t>healthy</a:t>
                  </a:r>
                  <a:r>
                    <a:rPr lang="it-IT" sz="2000" smtClean="0"/>
                    <a:t> </a:t>
                  </a:r>
                  <a:r>
                    <a:rPr lang="it-IT" sz="2000" err="1" smtClean="0"/>
                    <a:t>skin</a:t>
                  </a:r>
                  <a:r>
                    <a:rPr lang="it-IT" sz="2000" smtClean="0"/>
                    <a:t> </a:t>
                  </a:r>
                  <a:endParaRPr lang="en-GB" sz="2000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2034198"/>
                  <a:ext cx="3933570" cy="93831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24" t="-1449" r="-1471" b="-5072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/>
                <p:cNvSpPr txBox="1"/>
                <p:nvPr/>
              </p:nvSpPr>
              <p:spPr>
                <a:xfrm>
                  <a:off x="5553242" y="3311970"/>
                  <a:ext cx="2736304" cy="31904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</a:rPr>
                        <m:t>σ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GB" sz="2000" smtClean="0"/>
                    <a:t>; </a:t>
                  </a:r>
                  <a14:m>
                    <m:oMath xmlns:m="http://schemas.openxmlformats.org/officeDocument/2006/math">
                      <m:r>
                        <a:rPr lang="it-IT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</a:rPr>
                        <m:t>ε</m:t>
                      </m:r>
                      <m:r>
                        <a:rPr lang="it-IT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GB" sz="2000" smtClean="0"/>
                    <a:t> </a:t>
                  </a:r>
                  <a:endParaRPr lang="en-GB" sz="2000"/>
                </a:p>
              </p:txBody>
            </p:sp>
          </mc:Choice>
          <mc:Fallback xmlns="">
            <p:sp>
              <p:nvSpPr>
                <p:cNvPr id="11" name="CasellaDiTes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3242" y="3311970"/>
                  <a:ext cx="2736304" cy="3190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asellaDiTesto 15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clinical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on a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keloid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specimen (4)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57050"/>
              </p:ext>
            </p:extLst>
          </p:nvPr>
        </p:nvGraphicFramePr>
        <p:xfrm>
          <a:off x="107504" y="1700808"/>
          <a:ext cx="4997905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50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11</a:t>
            </a:fld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715005" y="1268760"/>
            <a:ext cx="792088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err="1" smtClean="0"/>
              <a:t>Mechanical</a:t>
            </a:r>
            <a:r>
              <a:rPr lang="it-IT" sz="2000" smtClean="0"/>
              <a:t> </a:t>
            </a:r>
            <a:r>
              <a:rPr lang="it-IT" sz="2000" err="1" smtClean="0"/>
              <a:t>parameters</a:t>
            </a:r>
            <a:r>
              <a:rPr lang="it-IT" sz="2000" smtClean="0"/>
              <a:t> </a:t>
            </a:r>
            <a:r>
              <a:rPr lang="it-IT" sz="2000" err="1" smtClean="0"/>
              <a:t>identification</a:t>
            </a:r>
            <a:r>
              <a:rPr lang="it-IT" sz="2000" smtClean="0"/>
              <a:t>: ANSYS</a:t>
            </a:r>
            <a:r>
              <a:rPr lang="en-GB" sz="2000" smtClean="0"/>
              <a:t>® Material Curve </a:t>
            </a:r>
            <a:r>
              <a:rPr lang="en-GB" sz="2000"/>
              <a:t>Fitting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46476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p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arameters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identification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: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hyperelasticity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664362" y="3772533"/>
                <a:ext cx="7372134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2000" smtClean="0"/>
                  <a:t>Hypothesis </a:t>
                </a:r>
                <a:r>
                  <a:rPr lang="it-IT" sz="2000" err="1" smtClean="0"/>
                  <a:t>about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keloid</a:t>
                </a:r>
                <a:r>
                  <a:rPr lang="it-IT" sz="2000"/>
                  <a:t> </a:t>
                </a:r>
                <a:r>
                  <a:rPr lang="it-IT" sz="2000" smtClean="0"/>
                  <a:t>and </a:t>
                </a:r>
                <a:r>
                  <a:rPr lang="it-IT" sz="2000" err="1" smtClean="0"/>
                  <a:t>healthy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skin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materials</a:t>
                </a:r>
                <a:r>
                  <a:rPr lang="it-IT" sz="200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Ideally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elastic</a:t>
                </a:r>
                <a:r>
                  <a:rPr lang="it-IT" sz="2000" smtClean="0"/>
                  <a:t> (no visco-</a:t>
                </a:r>
                <a:r>
                  <a:rPr lang="it-IT" sz="2000" err="1" smtClean="0"/>
                  <a:t>elasticity</a:t>
                </a:r>
                <a:r>
                  <a:rPr lang="it-IT" sz="200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Isotropic</a:t>
                </a:r>
                <a:endParaRPr lang="it-IT" sz="200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Homogeneous</a:t>
                </a:r>
                <a:endParaRPr lang="it-IT" sz="200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Incompressible</a:t>
                </a:r>
                <a:endParaRPr lang="it-IT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b="1" err="1" smtClean="0"/>
                  <a:t>Hyperelastic</a:t>
                </a:r>
                <a:r>
                  <a:rPr lang="it-IT" sz="2000" smtClean="0"/>
                  <a:t> (</a:t>
                </a:r>
                <a:r>
                  <a:rPr lang="it-IT" sz="2000" err="1" smtClean="0"/>
                  <a:t>nearly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incompressible</a:t>
                </a:r>
                <a:r>
                  <a:rPr lang="it-IT" sz="2000" smtClean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𝐾</m:t>
                    </m:r>
                    <m:r>
                      <a:rPr lang="it-IT" sz="2000" b="0" i="1" smtClean="0">
                        <a:latin typeface="Cambria Math"/>
                      </a:rPr>
                      <m:t>=570 </m:t>
                    </m:r>
                    <m:r>
                      <a:rPr lang="it-IT" sz="2000" b="0" i="1" smtClean="0">
                        <a:latin typeface="Cambria Math"/>
                      </a:rPr>
                      <m:t>𝑀𝑃𝑎</m:t>
                    </m:r>
                  </m:oMath>
                </a14:m>
                <a:r>
                  <a:rPr lang="it-IT" sz="2000" smtClean="0"/>
                  <a:t>)</a:t>
                </a:r>
                <a:endParaRPr lang="it-IT" sz="2400" b="1" i="1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62" y="3772533"/>
                <a:ext cx="7372134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1471089" y="1942183"/>
                <a:ext cx="6629303" cy="148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smtClean="0"/>
                  <a:t>Least </a:t>
                </a:r>
                <a:r>
                  <a:rPr lang="it-IT" sz="2000" err="1" smtClean="0"/>
                  <a:t>squares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fitting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hypothesizing</a:t>
                </a:r>
                <a:r>
                  <a:rPr lang="it-IT" sz="2000" smtClean="0"/>
                  <a:t> a </a:t>
                </a:r>
                <a:r>
                  <a:rPr lang="it-IT" sz="2000" b="1" err="1" smtClean="0"/>
                  <a:t>uniaxial</a:t>
                </a:r>
                <a:r>
                  <a:rPr lang="it-IT" sz="2000" b="1" smtClean="0"/>
                  <a:t> </a:t>
                </a:r>
                <a:r>
                  <a:rPr lang="it-IT" sz="2000" b="1" err="1" smtClean="0"/>
                  <a:t>traction</a:t>
                </a:r>
                <a:r>
                  <a:rPr lang="it-IT" sz="2000" smtClean="0"/>
                  <a:t>:</a:t>
                </a:r>
              </a:p>
              <a:p>
                <a:pPr algn="ctr"/>
                <a:endParaRPr lang="it-IT" sz="20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𝐸</m:t>
                      </m:r>
                      <m:r>
                        <a:rPr lang="it-IT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𝑒𝑥𝑝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/>
                                    </a:rPr>
                                    <m:t> − </m:t>
                                  </m:r>
                                  <m:sSubSup>
                                    <m:sSubSupPr>
                                      <m:ctrlPr>
                                        <a:rPr lang="it-IT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mtClean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089" y="1942183"/>
                <a:ext cx="6629303" cy="1486817"/>
              </a:xfrm>
              <a:prstGeom prst="rect">
                <a:avLst/>
              </a:prstGeom>
              <a:blipFill rotWithShape="1">
                <a:blip r:embed="rId3"/>
                <a:stretch>
                  <a:fillRect t="-2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a destra 5"/>
          <p:cNvSpPr/>
          <p:nvPr/>
        </p:nvSpPr>
        <p:spPr>
          <a:xfrm>
            <a:off x="5670122" y="6509139"/>
            <a:ext cx="792088" cy="144016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979712" y="632447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W </a:t>
            </a:r>
            <a:r>
              <a:rPr lang="it-IT" b="1" err="1"/>
              <a:t>strain</a:t>
            </a:r>
            <a:r>
              <a:rPr lang="it-IT" b="1"/>
              <a:t> </a:t>
            </a:r>
            <a:r>
              <a:rPr lang="it-IT" b="1" err="1"/>
              <a:t>density</a:t>
            </a:r>
            <a:r>
              <a:rPr lang="it-IT" b="1"/>
              <a:t> </a:t>
            </a:r>
            <a:r>
              <a:rPr lang="it-IT" b="1" err="1"/>
              <a:t>energy</a:t>
            </a:r>
            <a:r>
              <a:rPr lang="it-IT" b="1"/>
              <a:t> </a:t>
            </a:r>
            <a:r>
              <a:rPr lang="it-IT" b="1" err="1"/>
              <a:t>function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624228" y="6374601"/>
                <a:ext cx="1080120" cy="40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/>
                  <a:t>Stress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it-IT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it-IT" b="1" i="1">
                            <a:latin typeface="Cambria Math"/>
                          </a:rPr>
                          <m:t>𝒑</m:t>
                        </m:r>
                      </m:sup>
                    </m:sSubSup>
                  </m:oMath>
                </a14:m>
                <a:endParaRPr lang="en-GB" b="1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8" y="6374601"/>
                <a:ext cx="1080120" cy="402161"/>
              </a:xfrm>
              <a:prstGeom prst="rect">
                <a:avLst/>
              </a:prstGeom>
              <a:blipFill rotWithShape="1">
                <a:blip r:embed="rId4"/>
                <a:stretch>
                  <a:fillRect l="-5085" t="-3030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832140" y="5924478"/>
                <a:ext cx="324036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en-GB" b="1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5924478"/>
                <a:ext cx="324036" cy="634789"/>
              </a:xfrm>
              <a:prstGeom prst="rect">
                <a:avLst/>
              </a:prstGeom>
              <a:blipFill rotWithShape="1">
                <a:blip r:embed="rId5"/>
                <a:stretch>
                  <a:fillRect r="-16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14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12</a:t>
            </a:fld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715005" y="1268760"/>
            <a:ext cx="792088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err="1" smtClean="0"/>
              <a:t>Mechanical</a:t>
            </a:r>
            <a:r>
              <a:rPr lang="it-IT" sz="2000" smtClean="0"/>
              <a:t> </a:t>
            </a:r>
            <a:r>
              <a:rPr lang="it-IT" sz="2000" err="1" smtClean="0"/>
              <a:t>parameters</a:t>
            </a:r>
            <a:r>
              <a:rPr lang="it-IT" sz="2000" smtClean="0"/>
              <a:t> </a:t>
            </a:r>
            <a:r>
              <a:rPr lang="it-IT" sz="2000" err="1" smtClean="0"/>
              <a:t>identification</a:t>
            </a:r>
            <a:r>
              <a:rPr lang="it-IT" sz="2000" smtClean="0"/>
              <a:t>: ANSYS</a:t>
            </a:r>
            <a:r>
              <a:rPr lang="en-GB" sz="2000" smtClean="0"/>
              <a:t>® Material Curve </a:t>
            </a:r>
            <a:r>
              <a:rPr lang="en-GB" sz="2000"/>
              <a:t>Fitting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46476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p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arameters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identification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: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hyperelasticity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08306"/>
              </p:ext>
            </p:extLst>
          </p:nvPr>
        </p:nvGraphicFramePr>
        <p:xfrm>
          <a:off x="6284664" y="4509120"/>
          <a:ext cx="2721928" cy="219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30"/>
                <a:gridCol w="1035368"/>
                <a:gridCol w="1268730"/>
              </a:tblGrid>
              <a:tr h="4313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Ogden</a:t>
                      </a:r>
                      <a:r>
                        <a:rPr lang="it-IT" sz="1600" baseline="0" dirty="0" smtClean="0"/>
                        <a:t> 2° </a:t>
                      </a:r>
                      <a:r>
                        <a:rPr lang="it-IT" sz="1600" baseline="0" dirty="0" err="1" smtClean="0"/>
                        <a:t>order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(</a:t>
                      </a:r>
                      <a:r>
                        <a:rPr lang="it-IT" sz="1600" dirty="0" err="1" smtClean="0"/>
                        <a:t>MPa</a:t>
                      </a:r>
                      <a:r>
                        <a:rPr lang="it-IT" sz="1600" dirty="0" smtClean="0"/>
                        <a:t>)</a:t>
                      </a:r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754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err="1" smtClean="0"/>
                        <a:t>Keloid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err="1" smtClean="0"/>
                        <a:t>Healthy</a:t>
                      </a:r>
                      <a:r>
                        <a:rPr lang="it-IT" sz="1600" smtClean="0"/>
                        <a:t> </a:t>
                      </a:r>
                      <a:r>
                        <a:rPr lang="it-IT" sz="1600" err="1" smtClean="0"/>
                        <a:t>skin</a:t>
                      </a:r>
                      <a:endParaRPr lang="en-GB" sz="1600"/>
                    </a:p>
                  </a:txBody>
                  <a:tcPr/>
                </a:tc>
              </a:tr>
              <a:tr h="350772">
                <a:tc>
                  <a:txBody>
                    <a:bodyPr/>
                    <a:lstStyle/>
                    <a:p>
                      <a:r>
                        <a:rPr lang="el-GR" sz="1600" smtClean="0">
                          <a:latin typeface="Calibri"/>
                        </a:rPr>
                        <a:t>μ</a:t>
                      </a:r>
                      <a:r>
                        <a:rPr lang="it-IT" sz="1600" baseline="-25000" smtClean="0">
                          <a:latin typeface="Calibri"/>
                        </a:rPr>
                        <a:t>1</a:t>
                      </a:r>
                      <a:endParaRPr lang="en-GB" sz="16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5.07 E-06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9.40 E-09</a:t>
                      </a:r>
                      <a:endParaRPr lang="en-GB" sz="1600" dirty="0"/>
                    </a:p>
                  </a:txBody>
                  <a:tcPr/>
                </a:tc>
              </a:tr>
              <a:tr h="350772">
                <a:tc>
                  <a:txBody>
                    <a:bodyPr/>
                    <a:lstStyle/>
                    <a:p>
                      <a:r>
                        <a:rPr lang="el-GR" sz="1600" smtClean="0">
                          <a:latin typeface="Calibri"/>
                        </a:rPr>
                        <a:t>α</a:t>
                      </a:r>
                      <a:r>
                        <a:rPr lang="it-IT" sz="1600" baseline="-25000" smtClean="0">
                          <a:latin typeface="Calibri"/>
                        </a:rPr>
                        <a:t>1</a:t>
                      </a:r>
                      <a:endParaRPr lang="en-GB" sz="16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83.03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64.38</a:t>
                      </a:r>
                      <a:endParaRPr lang="en-GB" sz="1600"/>
                    </a:p>
                  </a:txBody>
                  <a:tcPr/>
                </a:tc>
              </a:tr>
              <a:tr h="350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mtClean="0">
                          <a:latin typeface="Calibri"/>
                        </a:rPr>
                        <a:t>μ</a:t>
                      </a:r>
                      <a:r>
                        <a:rPr lang="it-IT" sz="1600" baseline="-25000" smtClean="0">
                          <a:latin typeface="Calibri"/>
                        </a:rPr>
                        <a:t>2</a:t>
                      </a:r>
                      <a:endParaRPr lang="en-GB" sz="1600" baseline="-25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7.20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0.01</a:t>
                      </a:r>
                      <a:endParaRPr lang="en-GB" sz="1600"/>
                    </a:p>
                  </a:txBody>
                  <a:tcPr/>
                </a:tc>
              </a:tr>
              <a:tr h="350772">
                <a:tc>
                  <a:txBody>
                    <a:bodyPr/>
                    <a:lstStyle/>
                    <a:p>
                      <a:r>
                        <a:rPr lang="el-GR" sz="1600" smtClean="0">
                          <a:latin typeface="Calibri"/>
                        </a:rPr>
                        <a:t>α</a:t>
                      </a:r>
                      <a:r>
                        <a:rPr lang="it-IT" sz="1600" baseline="-25000" smtClean="0">
                          <a:latin typeface="Calibri"/>
                        </a:rPr>
                        <a:t>2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0.01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4.90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15343" y="4571836"/>
            <a:ext cx="301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chemeClr val="accent1"/>
                </a:solidFill>
              </a:rPr>
              <a:t>Ogden 2</a:t>
            </a:r>
            <a:r>
              <a:rPr lang="it-IT" b="1" baseline="30000" smtClean="0">
                <a:solidFill>
                  <a:schemeClr val="accent1"/>
                </a:solidFill>
              </a:rPr>
              <a:t>nd</a:t>
            </a:r>
            <a:r>
              <a:rPr lang="it-IT" b="1" smtClean="0">
                <a:solidFill>
                  <a:schemeClr val="accent1"/>
                </a:solidFill>
              </a:rPr>
              <a:t> </a:t>
            </a:r>
            <a:r>
              <a:rPr lang="it-IT" b="1" err="1" smtClean="0">
                <a:solidFill>
                  <a:schemeClr val="accent1"/>
                </a:solidFill>
              </a:rPr>
              <a:t>order</a:t>
            </a:r>
            <a:r>
              <a:rPr lang="it-IT" b="1" smtClean="0">
                <a:solidFill>
                  <a:schemeClr val="accent1"/>
                </a:solidFill>
              </a:rPr>
              <a:t> model</a:t>
            </a:r>
            <a:endParaRPr lang="en-GB" b="1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815343" y="5660330"/>
                <a:ext cx="5241113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smtClean="0">
                    <a:latin typeface="Calibri"/>
                  </a:rPr>
                  <a:t>μ</a:t>
                </a:r>
                <a:r>
                  <a:rPr lang="it-IT" sz="1600" baseline="-25000"/>
                  <a:t>1</a:t>
                </a:r>
                <a:r>
                  <a:rPr lang="it-IT" sz="1600" smtClean="0"/>
                  <a:t>, </a:t>
                </a:r>
                <a:r>
                  <a:rPr lang="it-IT" sz="1600" smtClean="0">
                    <a:latin typeface="Calibri"/>
                  </a:rPr>
                  <a:t>α</a:t>
                </a:r>
                <a:r>
                  <a:rPr lang="it-IT" sz="1600" baseline="-25000" smtClean="0"/>
                  <a:t>1</a:t>
                </a:r>
                <a:r>
                  <a:rPr lang="it-IT" sz="1600" smtClean="0"/>
                  <a:t>, </a:t>
                </a:r>
                <a:r>
                  <a:rPr lang="el-GR" sz="1600" smtClean="0">
                    <a:latin typeface="Calibri"/>
                  </a:rPr>
                  <a:t>μ</a:t>
                </a:r>
                <a:r>
                  <a:rPr lang="it-IT" sz="1600" baseline="-25000" smtClean="0"/>
                  <a:t>2</a:t>
                </a:r>
                <a:r>
                  <a:rPr lang="it-IT" sz="1600" smtClean="0"/>
                  <a:t>, </a:t>
                </a:r>
                <a:r>
                  <a:rPr lang="it-IT" sz="1600" smtClean="0">
                    <a:latin typeface="Calibri"/>
                  </a:rPr>
                  <a:t>α</a:t>
                </a:r>
                <a:r>
                  <a:rPr lang="it-IT" sz="1600" baseline="-25000" smtClean="0"/>
                  <a:t>2</a:t>
                </a:r>
                <a:r>
                  <a:rPr lang="it-IT" sz="1600" smtClean="0"/>
                  <a:t>, </a:t>
                </a:r>
                <a:r>
                  <a:rPr lang="it-IT" sz="1600" err="1" smtClean="0"/>
                  <a:t>material</a:t>
                </a:r>
                <a:r>
                  <a:rPr lang="it-IT" sz="1600" smtClean="0"/>
                  <a:t> </a:t>
                </a:r>
                <a:r>
                  <a:rPr lang="it-IT" sz="1600" err="1" smtClean="0"/>
                  <a:t>constants</a:t>
                </a:r>
                <a:endParaRPr lang="it-IT" sz="1600" smtClean="0"/>
              </a:p>
              <a:p>
                <a:r>
                  <a:rPr lang="it-IT" sz="1600"/>
                  <a:t>d</a:t>
                </a:r>
                <a:r>
                  <a:rPr lang="it-IT" sz="1600" baseline="-25000"/>
                  <a:t>1, </a:t>
                </a:r>
                <a:r>
                  <a:rPr lang="it-IT" sz="1600"/>
                  <a:t>d</a:t>
                </a:r>
                <a:r>
                  <a:rPr lang="it-IT" sz="1600" baseline="-25000"/>
                  <a:t>2</a:t>
                </a:r>
                <a:r>
                  <a:rPr lang="it-IT" sz="1600" smtClean="0"/>
                  <a:t> </a:t>
                </a:r>
                <a:r>
                  <a:rPr lang="it-IT" sz="1600" err="1"/>
                  <a:t>compressibility</a:t>
                </a:r>
                <a:r>
                  <a:rPr lang="it-IT" sz="1600"/>
                  <a:t> </a:t>
                </a:r>
                <a:r>
                  <a:rPr lang="it-IT" sz="1600" err="1" smtClean="0"/>
                  <a:t>parameters</a:t>
                </a:r>
                <a:endParaRPr lang="it-IT" sz="1600" smtClean="0"/>
              </a:p>
              <a:p>
                <a:r>
                  <a:rPr lang="it-IT" sz="16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/>
                          </a:rPr>
                          <m:t>λ</m:t>
                        </m:r>
                      </m:e>
                    </m:acc>
                    <m:r>
                      <a:rPr lang="it-IT" sz="1400" b="0" i="1" smtClean="0">
                        <a:latin typeface="Cambria Math"/>
                      </a:rPr>
                      <m:t>𝑝</m:t>
                    </m:r>
                    <m:r>
                      <a:rPr lang="it-IT" sz="1400" b="0" i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it-IT" sz="1400" b="0" i="0" smtClean="0">
                        <a:latin typeface="Cambria Math"/>
                      </a:rPr>
                      <m:t>p</m:t>
                    </m:r>
                    <m:r>
                      <a:rPr lang="it-IT" sz="1400" b="0" i="0" smtClean="0">
                        <a:latin typeface="Cambria Math"/>
                      </a:rPr>
                      <m:t>=1,2,3)</m:t>
                    </m:r>
                  </m:oMath>
                </a14:m>
                <a:r>
                  <a:rPr lang="en-GB" sz="1600" smtClean="0"/>
                  <a:t> principal stretches of the </a:t>
                </a:r>
                <a:r>
                  <a:rPr lang="en-GB" sz="1600" err="1" smtClean="0"/>
                  <a:t>deviatoric</a:t>
                </a:r>
                <a:r>
                  <a:rPr lang="en-GB" sz="1600" smtClean="0"/>
                  <a:t> part </a:t>
                </a:r>
                <a:r>
                  <a:rPr lang="it-IT" sz="1600"/>
                  <a:t>of the </a:t>
                </a:r>
                <a:r>
                  <a:rPr lang="it-IT" sz="1600" err="1"/>
                  <a:t>deformation</a:t>
                </a:r>
                <a:r>
                  <a:rPr lang="it-IT" sz="1600"/>
                  <a:t> </a:t>
                </a:r>
                <a:r>
                  <a:rPr lang="it-IT" sz="1600" err="1"/>
                  <a:t>gradient</a:t>
                </a:r>
                <a:r>
                  <a:rPr lang="it-IT" sz="1600"/>
                  <a:t> </a:t>
                </a:r>
                <a:r>
                  <a:rPr lang="it-IT" sz="1600" err="1"/>
                  <a:t>tensor</a:t>
                </a:r>
                <a:endParaRPr lang="it-IT" sz="1600"/>
              </a:p>
              <a:p>
                <a:endParaRPr lang="en-GB" sz="1600"/>
              </a:p>
              <a:p>
                <a:endParaRPr lang="it-IT" sz="1600" i="1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3" y="5660330"/>
                <a:ext cx="5241113" cy="1600438"/>
              </a:xfrm>
              <a:prstGeom prst="rect">
                <a:avLst/>
              </a:prstGeom>
              <a:blipFill rotWithShape="1">
                <a:blip r:embed="rId2"/>
                <a:stretch>
                  <a:fillRect l="-698" t="-1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815343" y="1844824"/>
            <a:ext cx="402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 smtClean="0">
                <a:solidFill>
                  <a:schemeClr val="accent1"/>
                </a:solidFill>
              </a:rPr>
              <a:t>Mooney-Rivlin</a:t>
            </a:r>
            <a:r>
              <a:rPr lang="it-IT" b="1" smtClean="0">
                <a:solidFill>
                  <a:schemeClr val="accent1"/>
                </a:solidFill>
              </a:rPr>
              <a:t> 5 </a:t>
            </a:r>
            <a:r>
              <a:rPr lang="it-IT" b="1" err="1" smtClean="0">
                <a:solidFill>
                  <a:schemeClr val="accent1"/>
                </a:solidFill>
              </a:rPr>
              <a:t>parameters</a:t>
            </a:r>
            <a:r>
              <a:rPr lang="it-IT" b="1" smtClean="0">
                <a:solidFill>
                  <a:schemeClr val="accent1"/>
                </a:solidFill>
              </a:rPr>
              <a:t> model</a:t>
            </a:r>
            <a:endParaRPr lang="en-GB" b="1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854098" y="3129303"/>
                <a:ext cx="41454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smtClean="0"/>
                  <a:t>c</a:t>
                </a:r>
                <a:r>
                  <a:rPr lang="it-IT" sz="1600" baseline="-25000" smtClean="0"/>
                  <a:t>10</a:t>
                </a:r>
                <a:r>
                  <a:rPr lang="it-IT" sz="1600" smtClean="0"/>
                  <a:t>, c</a:t>
                </a:r>
                <a:r>
                  <a:rPr lang="it-IT" sz="1600" baseline="-25000" smtClean="0"/>
                  <a:t>01</a:t>
                </a:r>
                <a:r>
                  <a:rPr lang="it-IT" sz="1600" smtClean="0"/>
                  <a:t>, c</a:t>
                </a:r>
                <a:r>
                  <a:rPr lang="it-IT" sz="1600" baseline="-25000" smtClean="0"/>
                  <a:t>20</a:t>
                </a:r>
                <a:r>
                  <a:rPr lang="it-IT" sz="1600" smtClean="0"/>
                  <a:t>, c</a:t>
                </a:r>
                <a:r>
                  <a:rPr lang="it-IT" sz="1600" baseline="-25000" smtClean="0"/>
                  <a:t>11</a:t>
                </a:r>
                <a:r>
                  <a:rPr lang="it-IT" sz="1600" smtClean="0"/>
                  <a:t>, c</a:t>
                </a:r>
                <a:r>
                  <a:rPr lang="it-IT" sz="1600" baseline="-25000" smtClean="0"/>
                  <a:t>02 </a:t>
                </a:r>
                <a:r>
                  <a:rPr lang="it-IT" sz="1600" smtClean="0"/>
                  <a:t> </a:t>
                </a:r>
                <a:r>
                  <a:rPr lang="it-IT" sz="1600" err="1" smtClean="0"/>
                  <a:t>material</a:t>
                </a:r>
                <a:r>
                  <a:rPr lang="it-IT" sz="1600" smtClean="0"/>
                  <a:t> </a:t>
                </a:r>
                <a:r>
                  <a:rPr lang="it-IT" sz="1600" err="1" smtClean="0"/>
                  <a:t>constants</a:t>
                </a:r>
                <a:r>
                  <a:rPr lang="it-IT" sz="1600" smtClean="0"/>
                  <a:t> </a:t>
                </a:r>
              </a:p>
              <a:p>
                <a:r>
                  <a:rPr lang="it-IT" sz="1600"/>
                  <a:t>d </a:t>
                </a:r>
                <a:r>
                  <a:rPr lang="it-IT" sz="1600" err="1"/>
                  <a:t>compressibility</a:t>
                </a:r>
                <a:r>
                  <a:rPr lang="it-IT" sz="1600"/>
                  <a:t> </a:t>
                </a:r>
                <a:r>
                  <a:rPr lang="it-IT" sz="1600" err="1" smtClean="0"/>
                  <a:t>parameter</a:t>
                </a:r>
                <a:endParaRPr lang="it-IT" sz="1600" smtClean="0"/>
              </a:p>
              <a:p>
                <a:r>
                  <a:rPr lang="it-IT" sz="1600" smtClean="0"/>
                  <a:t>I</a:t>
                </a:r>
                <a:r>
                  <a:rPr lang="it-IT" sz="1600" baseline="-25000" smtClean="0"/>
                  <a:t>1</a:t>
                </a:r>
                <a:r>
                  <a:rPr lang="it-IT" sz="1600" smtClean="0"/>
                  <a:t>, I</a:t>
                </a:r>
                <a:r>
                  <a:rPr lang="it-IT" sz="1600" baseline="-25000" smtClean="0"/>
                  <a:t>2</a:t>
                </a:r>
                <a:r>
                  <a:rPr lang="it-IT" sz="1600" smtClean="0"/>
                  <a:t>, </a:t>
                </a:r>
                <a:r>
                  <a:rPr lang="it-IT" sz="1600"/>
                  <a:t>I</a:t>
                </a:r>
                <a:r>
                  <a:rPr lang="it-IT" sz="1600" baseline="-25000" smtClean="0"/>
                  <a:t>3 </a:t>
                </a:r>
                <a:r>
                  <a:rPr lang="it-IT" sz="1600" smtClean="0"/>
                  <a:t>invariants of the Cauchy-Green tensor</a:t>
                </a:r>
                <a14:m>
                  <m:oMath xmlns:m="http://schemas.openxmlformats.org/officeDocument/2006/math">
                    <m:r>
                      <a:rPr lang="it-IT" sz="1600" b="0" i="0" smtClean="0">
                        <a:latin typeface="Cambria Math"/>
                      </a:rPr>
                      <m:t> </m:t>
                    </m:r>
                  </m:oMath>
                </a14:m>
                <a:endParaRPr lang="it-IT" sz="1600" b="0" i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8" y="3129303"/>
                <a:ext cx="414541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3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97534"/>
              </p:ext>
            </p:extLst>
          </p:nvPr>
        </p:nvGraphicFramePr>
        <p:xfrm>
          <a:off x="5759727" y="1844824"/>
          <a:ext cx="3337243" cy="252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5"/>
                <a:gridCol w="1147540"/>
                <a:gridCol w="1321018"/>
              </a:tblGrid>
              <a:tr h="41872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Mooney-Rivlin</a:t>
                      </a:r>
                      <a:r>
                        <a:rPr lang="it-IT" sz="1600" dirty="0" smtClean="0"/>
                        <a:t> 5 </a:t>
                      </a:r>
                      <a:r>
                        <a:rPr lang="it-IT" sz="1600" baseline="0" dirty="0" err="1" smtClean="0"/>
                        <a:t>p</a:t>
                      </a:r>
                      <a:r>
                        <a:rPr lang="it-IT" sz="1600" dirty="0" err="1" smtClean="0"/>
                        <a:t>arameters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MPa</a:t>
                      </a:r>
                      <a:r>
                        <a:rPr lang="it-IT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endParaRPr lang="en-GB" sz="16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err="1" smtClean="0"/>
                        <a:t>Keloid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err="1" smtClean="0"/>
                        <a:t>Healthy</a:t>
                      </a:r>
                      <a:r>
                        <a:rPr lang="it-IT" sz="1600" smtClean="0"/>
                        <a:t> </a:t>
                      </a:r>
                      <a:r>
                        <a:rPr lang="it-IT" sz="1600" err="1" smtClean="0"/>
                        <a:t>skin</a:t>
                      </a:r>
                      <a:endParaRPr lang="en-GB" sz="160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r>
                        <a:rPr lang="it-IT" sz="1600" baseline="0" smtClean="0">
                          <a:latin typeface="Calibri"/>
                        </a:rPr>
                        <a:t>C10</a:t>
                      </a:r>
                      <a:endParaRPr lang="en-GB" sz="16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- 0.97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- 0.01</a:t>
                      </a:r>
                      <a:endParaRPr lang="en-GB" sz="160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r>
                        <a:rPr lang="it-IT" sz="1600" baseline="0" smtClean="0">
                          <a:latin typeface="Calibri"/>
                        </a:rPr>
                        <a:t>C01 </a:t>
                      </a:r>
                      <a:endParaRPr lang="en-GB" sz="16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0.98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0.02</a:t>
                      </a:r>
                      <a:endParaRPr lang="en-GB" sz="160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smtClean="0">
                          <a:latin typeface="Calibri"/>
                        </a:rPr>
                        <a:t>C20 </a:t>
                      </a:r>
                      <a:endParaRPr lang="en-GB" sz="1600" baseline="-25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912.30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9.34</a:t>
                      </a:r>
                      <a:endParaRPr lang="en-GB" sz="160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r>
                        <a:rPr lang="it-IT" sz="1600" smtClean="0">
                          <a:latin typeface="Calibri"/>
                        </a:rPr>
                        <a:t>C11</a:t>
                      </a:r>
                      <a:r>
                        <a:rPr lang="it-IT" sz="1600" baseline="0" smtClean="0">
                          <a:latin typeface="Calibri"/>
                        </a:rPr>
                        <a:t> 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-1953.40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- 21.36</a:t>
                      </a:r>
                      <a:endParaRPr lang="en-GB" sz="1600"/>
                    </a:p>
                  </a:txBody>
                  <a:tcPr/>
                </a:tc>
              </a:tr>
              <a:tr h="351352">
                <a:tc>
                  <a:txBody>
                    <a:bodyPr/>
                    <a:lstStyle/>
                    <a:p>
                      <a:r>
                        <a:rPr lang="it-IT" sz="1600" smtClean="0"/>
                        <a:t>C02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1048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12.24</a:t>
                      </a:r>
                      <a:endParaRPr lang="en-GB" sz="160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58944" y="2411596"/>
                <a:ext cx="4340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𝑊</m:t>
                    </m:r>
                    <m:r>
                      <a:rPr lang="it-IT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𝑊</m:t>
                        </m:r>
                        <m:r>
                          <a:rPr lang="it-IT" b="0" i="1" smtClean="0">
                            <a:latin typeface="Cambria Math"/>
                          </a:rPr>
                          <m:t>(</m:t>
                        </m:r>
                        <m:r>
                          <a:rPr lang="it-IT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0</m:t>
                        </m:r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mtClean="0"/>
                  <a:t>,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  <m:r>
                          <a:rPr lang="it-IT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,  </m:t>
                        </m:r>
                        <m:r>
                          <a:rPr lang="it-IT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GB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02</m:t>
                        </m:r>
                      </m:sub>
                    </m:sSub>
                    <m:r>
                      <a:rPr lang="it-IT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</a:rPr>
                      <m:t>d</m:t>
                    </m:r>
                    <m:r>
                      <a:rPr lang="it-IT" b="0" i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it-IT"/>
                      <m:t>I</m:t>
                    </m:r>
                    <m:r>
                      <m:rPr>
                        <m:nor/>
                      </m:rPr>
                      <a:rPr lang="it-IT" baseline="-25000"/>
                      <m:t>1</m:t>
                    </m:r>
                    <m:r>
                      <m:rPr>
                        <m:nor/>
                      </m:rPr>
                      <a:rPr lang="it-IT"/>
                      <m:t>, </m:t>
                    </m:r>
                    <m:r>
                      <m:rPr>
                        <m:nor/>
                      </m:rPr>
                      <a:rPr lang="it-IT"/>
                      <m:t>I</m:t>
                    </m:r>
                    <m:r>
                      <m:rPr>
                        <m:nor/>
                      </m:rPr>
                      <a:rPr lang="it-IT" baseline="-25000"/>
                      <m:t>2</m:t>
                    </m:r>
                    <m:r>
                      <m:rPr>
                        <m:nor/>
                      </m:rPr>
                      <a:rPr lang="it-IT"/>
                      <m:t>, </m:t>
                    </m:r>
                    <m:r>
                      <m:rPr>
                        <m:nor/>
                      </m:rPr>
                      <a:rPr lang="it-IT"/>
                      <m:t>I</m:t>
                    </m:r>
                    <m:r>
                      <m:rPr>
                        <m:nor/>
                      </m:rPr>
                      <a:rPr lang="it-IT" baseline="-25000"/>
                      <m:t>3</m:t>
                    </m:r>
                  </m:oMath>
                </a14:m>
                <a:r>
                  <a:rPr lang="en-GB" smtClean="0"/>
                  <a:t>)</a:t>
                </a:r>
                <a:endParaRPr lang="en-GB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44" y="2411596"/>
                <a:ext cx="434056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155928" y="5113980"/>
                <a:ext cx="5346599" cy="40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𝑊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𝑊</m:t>
                      </m:r>
                      <m:r>
                        <a:rPr lang="it-IT" b="0" i="1" smtClean="0">
                          <a:latin typeface="Cambria Math"/>
                        </a:rPr>
                        <m:t>( 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=1,2,3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8" y="5113980"/>
                <a:ext cx="5346599" cy="403252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55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4" y="1268760"/>
            <a:ext cx="52987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78901" y="3028890"/>
                <a:ext cx="7644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mtClean="0"/>
                  <a:t>Alicona</a:t>
                </a:r>
                <a:r>
                  <a:rPr lang="en-GB"/>
                  <a:t> </a:t>
                </a:r>
                <a:r>
                  <a:rPr lang="en-GB" smtClean="0"/>
                  <a:t> Infinite Focus </a:t>
                </a:r>
                <a:r>
                  <a:rPr lang="en-GB"/>
                  <a:t>®</a:t>
                </a:r>
                <a:r>
                  <a:rPr lang="en-GB" smtClean="0"/>
                  <a:t> : </a:t>
                </a:r>
                <a:r>
                  <a:rPr lang="it-IT" smtClean="0"/>
                  <a:t>image of  the </a:t>
                </a:r>
                <a:r>
                  <a:rPr lang="it-IT" err="1" smtClean="0"/>
                  <a:t>silicon</a:t>
                </a:r>
                <a:r>
                  <a:rPr lang="it-IT" smtClean="0"/>
                  <a:t> </a:t>
                </a:r>
                <a:r>
                  <a:rPr lang="it-IT" err="1" smtClean="0"/>
                  <a:t>molding</a:t>
                </a:r>
                <a:r>
                  <a:rPr lang="it-IT" smtClean="0"/>
                  <a:t> (55x20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mtClean="0"/>
                  <a:t>) </a:t>
                </a:r>
                <a:endParaRPr lang="en-GB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1" y="3028890"/>
                <a:ext cx="764415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38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smtClean="0">
                <a:solidFill>
                  <a:schemeClr val="accent1"/>
                </a:solidFill>
                <a:latin typeface="+mj-lt"/>
              </a:rPr>
              <a:t>image processing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723702"/>
            <a:ext cx="6552728" cy="265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2915817" y="6275389"/>
                <a:ext cx="5688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3d model of </a:t>
                </a:r>
                <a:r>
                  <a:rPr lang="es-ES" dirty="0" smtClean="0"/>
                  <a:t>a keloid scar </a:t>
                </a:r>
                <a:r>
                  <a:rPr lang="it-IT" dirty="0" smtClean="0"/>
                  <a:t>(100x40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)</a:t>
                </a:r>
                <a:r>
                  <a:rPr lang="es-ES" dirty="0" smtClean="0"/>
                  <a:t> , </a:t>
                </a:r>
                <a:r>
                  <a:rPr lang="es-ES" i="1" dirty="0" smtClean="0"/>
                  <a:t>Rhinoceros </a:t>
                </a:r>
                <a:r>
                  <a:rPr lang="en-GB" dirty="0" smtClean="0"/>
                  <a:t>©</a:t>
                </a:r>
                <a:endParaRPr lang="en-GB" i="1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7" y="6275389"/>
                <a:ext cx="568863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465204" y="3645024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smtClean="0">
                <a:solidFill>
                  <a:schemeClr val="accent1"/>
                </a:solidFill>
                <a:latin typeface="+mj-lt"/>
              </a:rPr>
              <a:t>CAD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modelling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4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9349"/>
            <a:ext cx="3282339" cy="18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35907" y="3042180"/>
            <a:ext cx="4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Geometry of element SOLID187 ANSYS®</a:t>
            </a:r>
            <a:endParaRPr lang="en-GB" i="1"/>
          </a:p>
        </p:txBody>
      </p:sp>
      <p:sp>
        <p:nvSpPr>
          <p:cNvPr id="5" name="CasellaDiTesto 4"/>
          <p:cNvSpPr txBox="1"/>
          <p:nvPr/>
        </p:nvSpPr>
        <p:spPr>
          <a:xfrm>
            <a:off x="5076056" y="190928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err="1" smtClean="0"/>
              <a:t>Quadratic</a:t>
            </a:r>
            <a:r>
              <a:rPr lang="it-IT" sz="2000" smtClean="0"/>
              <a:t> </a:t>
            </a:r>
            <a:r>
              <a:rPr lang="it-IT" sz="2000" err="1"/>
              <a:t>t</a:t>
            </a:r>
            <a:r>
              <a:rPr lang="it-IT" sz="2000" err="1" smtClean="0"/>
              <a:t>etrahedra</a:t>
            </a:r>
            <a:endParaRPr lang="it-IT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err="1" smtClean="0"/>
              <a:t>Translations</a:t>
            </a:r>
            <a:r>
              <a:rPr lang="it-IT" sz="2000" smtClean="0"/>
              <a:t> x, y, z </a:t>
            </a:r>
            <a:r>
              <a:rPr lang="it-IT" sz="2000" err="1" smtClean="0"/>
              <a:t>directions</a:t>
            </a:r>
            <a:endParaRPr lang="it-IT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err="1" smtClean="0"/>
              <a:t>Unstructured</a:t>
            </a:r>
            <a:r>
              <a:rPr lang="it-IT" sz="2000" smtClean="0"/>
              <a:t> </a:t>
            </a:r>
            <a:r>
              <a:rPr lang="it-IT" sz="2000" err="1" smtClean="0"/>
              <a:t>meshes</a:t>
            </a:r>
            <a:endParaRPr lang="it-IT" sz="200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315000" y="466663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/>
              <a:t>Composite </a:t>
            </a:r>
            <a:r>
              <a:rPr lang="it-IT" sz="2000" err="1" smtClean="0"/>
              <a:t>keloid</a:t>
            </a:r>
            <a:r>
              <a:rPr lang="it-IT" sz="2000" smtClean="0"/>
              <a:t> / </a:t>
            </a:r>
            <a:r>
              <a:rPr lang="it-IT" sz="2000" err="1" smtClean="0"/>
              <a:t>healthy</a:t>
            </a:r>
            <a:r>
              <a:rPr lang="it-IT" sz="2000" smtClean="0"/>
              <a:t> </a:t>
            </a:r>
            <a:r>
              <a:rPr lang="it-IT" sz="2000" err="1" smtClean="0"/>
              <a:t>skin</a:t>
            </a:r>
            <a:r>
              <a:rPr lang="it-IT" sz="2000" smtClean="0"/>
              <a:t> </a:t>
            </a:r>
            <a:endParaRPr lang="en-GB" sz="2000"/>
          </a:p>
        </p:txBody>
      </p:sp>
      <p:sp>
        <p:nvSpPr>
          <p:cNvPr id="8" name="CasellaDiTesto 7"/>
          <p:cNvSpPr txBox="1"/>
          <p:nvPr/>
        </p:nvSpPr>
        <p:spPr>
          <a:xfrm>
            <a:off x="5448261" y="1475492"/>
            <a:ext cx="279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err="1" smtClean="0"/>
              <a:t>Element</a:t>
            </a:r>
            <a:r>
              <a:rPr lang="it-IT" smtClean="0"/>
              <a:t> SOLID187</a:t>
            </a:r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smtClean="0">
                <a:solidFill>
                  <a:schemeClr val="accent1"/>
                </a:solidFill>
                <a:latin typeface="+mj-lt"/>
              </a:rPr>
              <a:t>FEM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modelling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148238" cy="30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43608" y="6449193"/>
            <a:ext cx="463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An example of mesh, element size (0.9-1.1) mm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79669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779912" y="1412776"/>
                <a:ext cx="5609058" cy="106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Moving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pads</a:t>
                </a:r>
                <a:r>
                  <a:rPr lang="it-IT" sz="200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=−4.119 </m:t>
                    </m:r>
                    <m:r>
                      <a:rPr lang="it-IT" sz="2000" b="0" i="1" smtClean="0">
                        <a:latin typeface="Cambria Math"/>
                      </a:rPr>
                      <m:t>𝑚𝑚</m:t>
                    </m:r>
                    <m:r>
                      <a:rPr lang="it-IT" sz="2000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000" b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Fixed</a:t>
                </a:r>
                <a:r>
                  <a:rPr lang="it-IT" sz="2000" smtClean="0"/>
                  <a:t> </a:t>
                </a:r>
                <a:r>
                  <a:rPr lang="it-IT" sz="2000" err="1" smtClean="0"/>
                  <a:t>pads</a:t>
                </a:r>
                <a:r>
                  <a:rPr lang="it-IT" sz="200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00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err="1" smtClean="0"/>
                  <a:t>Dermis</a:t>
                </a:r>
                <a:r>
                  <a:rPr lang="it-IT" sz="200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0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412776"/>
                <a:ext cx="5609058" cy="1064009"/>
              </a:xfrm>
              <a:prstGeom prst="rect">
                <a:avLst/>
              </a:prstGeom>
              <a:blipFill rotWithShape="1">
                <a:blip r:embed="rId3"/>
                <a:stretch>
                  <a:fillRect l="-870" t="-2874" b="-9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347367" y="1674840"/>
            <a:ext cx="231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Boundary conditions</a:t>
            </a:r>
            <a:endParaRPr lang="en-GB" sz="2000" i="1"/>
          </a:p>
        </p:txBody>
      </p:sp>
      <p:sp>
        <p:nvSpPr>
          <p:cNvPr id="11" name="Freccia a destra 10"/>
          <p:cNvSpPr/>
          <p:nvPr/>
        </p:nvSpPr>
        <p:spPr>
          <a:xfrm>
            <a:off x="2821146" y="1700808"/>
            <a:ext cx="814750" cy="34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347367" y="2652881"/>
            <a:ext cx="719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err="1" smtClean="0"/>
              <a:t>Nonlinear</a:t>
            </a:r>
            <a:r>
              <a:rPr lang="it-IT" sz="2000" smtClean="0"/>
              <a:t> </a:t>
            </a:r>
            <a:r>
              <a:rPr lang="it-IT" sz="2000" err="1" smtClean="0"/>
              <a:t>analysis</a:t>
            </a:r>
            <a:r>
              <a:rPr lang="it-IT" sz="2000" smtClean="0"/>
              <a:t> </a:t>
            </a:r>
            <a:r>
              <a:rPr lang="it-IT" sz="2000" smtClean="0">
                <a:sym typeface="Wingdings" panose="05000000000000000000" pitchFamily="2" charset="2"/>
              </a:rPr>
              <a:t> Newton-</a:t>
            </a:r>
            <a:r>
              <a:rPr lang="it-IT" sz="2000" err="1" smtClean="0">
                <a:sym typeface="Wingdings" panose="05000000000000000000" pitchFamily="2" charset="2"/>
              </a:rPr>
              <a:t>Raphson</a:t>
            </a:r>
            <a:r>
              <a:rPr lang="it-IT" sz="2000">
                <a:sym typeface="Wingdings" panose="05000000000000000000" pitchFamily="2" charset="2"/>
              </a:rPr>
              <a:t> </a:t>
            </a:r>
            <a:r>
              <a:rPr lang="it-IT" sz="2000" err="1" smtClean="0">
                <a:sym typeface="Wingdings" panose="05000000000000000000" pitchFamily="2" charset="2"/>
              </a:rPr>
              <a:t>linearization</a:t>
            </a:r>
            <a:r>
              <a:rPr lang="it-IT" sz="2000" smtClean="0">
                <a:sym typeface="Wingdings" panose="05000000000000000000" pitchFamily="2" charset="2"/>
              </a:rPr>
              <a:t> </a:t>
            </a:r>
            <a:r>
              <a:rPr lang="it-IT" sz="2000" err="1" smtClean="0">
                <a:sym typeface="Wingdings" panose="05000000000000000000" pitchFamily="2" charset="2"/>
              </a:rPr>
              <a:t>method</a:t>
            </a:r>
            <a:r>
              <a:rPr lang="it-IT" sz="2000" smtClean="0">
                <a:sym typeface="Wingdings" panose="05000000000000000000" pitchFamily="2" charset="2"/>
              </a:rPr>
              <a:t> </a:t>
            </a:r>
            <a:endParaRPr lang="en-GB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6" y="3395525"/>
            <a:ext cx="7583338" cy="29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smtClean="0">
                <a:solidFill>
                  <a:schemeClr val="accent1"/>
                </a:solidFill>
                <a:latin typeface="+mj-lt"/>
              </a:rPr>
              <a:t>FEM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modelling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75656" y="63813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Dirichlet</a:t>
            </a:r>
            <a:r>
              <a:rPr lang="en-GB" dirty="0" smtClean="0"/>
              <a:t> boundary conditions applied on some surfaces of the model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37548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16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r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esults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and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discussion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08104" y="2778899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err="1" smtClean="0"/>
              <a:t>Numerical</a:t>
            </a:r>
            <a:r>
              <a:rPr lang="it-IT" sz="2000" smtClean="0"/>
              <a:t> </a:t>
            </a:r>
            <a:r>
              <a:rPr lang="it-IT" sz="2000" err="1" smtClean="0"/>
              <a:t>curves</a:t>
            </a:r>
            <a:r>
              <a:rPr lang="it-IT" sz="2000" smtClean="0"/>
              <a:t> </a:t>
            </a:r>
            <a:r>
              <a:rPr lang="it-IT" sz="2000" err="1" smtClean="0"/>
              <a:t>fit</a:t>
            </a:r>
            <a:r>
              <a:rPr lang="it-IT" sz="2000" smtClean="0"/>
              <a:t> </a:t>
            </a:r>
            <a:r>
              <a:rPr lang="it-IT" sz="2000" err="1" smtClean="0"/>
              <a:t>well</a:t>
            </a:r>
            <a:r>
              <a:rPr lang="it-IT" sz="2000" smtClean="0"/>
              <a:t> </a:t>
            </a:r>
            <a:r>
              <a:rPr lang="it-IT" sz="2000" err="1" smtClean="0"/>
              <a:t>experimental</a:t>
            </a:r>
            <a:r>
              <a:rPr lang="it-IT" sz="2000" smtClean="0"/>
              <a:t> curve up to </a:t>
            </a:r>
            <a:r>
              <a:rPr lang="it-IT" sz="2000" err="1" smtClean="0"/>
              <a:t>about</a:t>
            </a:r>
            <a:r>
              <a:rPr lang="it-IT" sz="2000" smtClean="0"/>
              <a:t> 3 mm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smtClean="0"/>
              <a:t>Composite model </a:t>
            </a:r>
            <a:r>
              <a:rPr lang="it-IT" sz="2000" err="1" smtClean="0"/>
              <a:t>is</a:t>
            </a:r>
            <a:r>
              <a:rPr lang="it-IT" sz="2000" smtClean="0"/>
              <a:t> </a:t>
            </a:r>
            <a:r>
              <a:rPr lang="it-IT" sz="2000" err="1" smtClean="0"/>
              <a:t>less</a:t>
            </a:r>
            <a:r>
              <a:rPr lang="it-IT" sz="2000" smtClean="0"/>
              <a:t> </a:t>
            </a:r>
            <a:r>
              <a:rPr lang="it-IT" sz="2000" err="1" smtClean="0"/>
              <a:t>stiff</a:t>
            </a:r>
            <a:r>
              <a:rPr lang="it-IT" sz="2000" smtClean="0"/>
              <a:t> </a:t>
            </a:r>
            <a:r>
              <a:rPr lang="it-IT" sz="2000" err="1" smtClean="0"/>
              <a:t>because</a:t>
            </a:r>
            <a:r>
              <a:rPr lang="it-IT" sz="2000" smtClean="0"/>
              <a:t> of the </a:t>
            </a:r>
            <a:r>
              <a:rPr lang="it-IT" sz="2000" err="1" smtClean="0"/>
              <a:t>contribution</a:t>
            </a:r>
            <a:r>
              <a:rPr lang="it-IT" sz="2000" smtClean="0"/>
              <a:t> of </a:t>
            </a:r>
            <a:r>
              <a:rPr lang="it-IT" sz="2000" err="1" smtClean="0"/>
              <a:t>healthy</a:t>
            </a:r>
            <a:r>
              <a:rPr lang="it-IT" sz="2000" smtClean="0"/>
              <a:t> </a:t>
            </a:r>
            <a:r>
              <a:rPr lang="it-IT" sz="2000" err="1" smtClean="0"/>
              <a:t>skin</a:t>
            </a:r>
            <a:r>
              <a:rPr lang="it-IT" sz="2000" smtClean="0"/>
              <a:t> </a:t>
            </a:r>
            <a:r>
              <a:rPr lang="it-IT" sz="2000" err="1" smtClean="0"/>
              <a:t>around</a:t>
            </a:r>
            <a:r>
              <a:rPr lang="it-IT" sz="2000" smtClean="0"/>
              <a:t> the </a:t>
            </a:r>
            <a:r>
              <a:rPr lang="it-IT" sz="2000" err="1" smtClean="0"/>
              <a:t>keloid</a:t>
            </a:r>
            <a:endParaRPr lang="it-IT" sz="2000" smtClean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10028"/>
              </p:ext>
            </p:extLst>
          </p:nvPr>
        </p:nvGraphicFramePr>
        <p:xfrm>
          <a:off x="35767" y="1734200"/>
          <a:ext cx="59766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774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17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305244" y="1342816"/>
            <a:ext cx="498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/>
              <a:t>U-</a:t>
            </a:r>
            <a:r>
              <a:rPr lang="it-IT" sz="2000" err="1" smtClean="0"/>
              <a:t>shaped</a:t>
            </a:r>
            <a:r>
              <a:rPr lang="it-IT" sz="2000" smtClean="0"/>
              <a:t> </a:t>
            </a:r>
            <a:r>
              <a:rPr lang="it-IT" sz="2000" err="1" smtClean="0"/>
              <a:t>guarding</a:t>
            </a:r>
            <a:r>
              <a:rPr lang="it-IT" sz="2000" smtClean="0"/>
              <a:t> </a:t>
            </a:r>
            <a:r>
              <a:rPr lang="it-IT" sz="2000" err="1" smtClean="0"/>
              <a:t>pads</a:t>
            </a:r>
            <a:r>
              <a:rPr lang="it-IT" sz="2000" smtClean="0"/>
              <a:t> </a:t>
            </a:r>
            <a:r>
              <a:rPr lang="it-IT" sz="2000" err="1" smtClean="0"/>
              <a:t>boundary</a:t>
            </a:r>
            <a:r>
              <a:rPr lang="it-IT" sz="2000" smtClean="0"/>
              <a:t> </a:t>
            </a:r>
            <a:r>
              <a:rPr lang="it-IT" sz="2000" err="1" smtClean="0"/>
              <a:t>conditions</a:t>
            </a:r>
            <a:r>
              <a:rPr lang="it-IT" sz="2000" smtClean="0"/>
              <a:t> </a:t>
            </a:r>
            <a:endParaRPr lang="en-GB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5261658" y="6370458"/>
                <a:ext cx="3738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i="1" smtClean="0"/>
                  <a:t> </a:t>
                </a:r>
                <a:r>
                  <a:rPr lang="en-GB" smtClean="0"/>
                  <a:t>field </a:t>
                </a:r>
                <a:r>
                  <a:rPr lang="en-GB" i="1" smtClean="0"/>
                  <a:t>without </a:t>
                </a:r>
                <a:r>
                  <a:rPr lang="en-GB" smtClean="0"/>
                  <a:t>guarding pads BCs</a:t>
                </a:r>
                <a:endParaRPr lang="en-GB" i="1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58" y="6370458"/>
                <a:ext cx="373845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5238356" y="3141591"/>
                <a:ext cx="3738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i="1" smtClean="0"/>
                  <a:t> </a:t>
                </a:r>
                <a:r>
                  <a:rPr lang="en-GB" smtClean="0"/>
                  <a:t>field </a:t>
                </a:r>
                <a:r>
                  <a:rPr lang="en-GB" i="1" smtClean="0"/>
                  <a:t>with</a:t>
                </a:r>
                <a:r>
                  <a:rPr lang="en-GB" smtClean="0"/>
                  <a:t> guarding pads BCs</a:t>
                </a:r>
                <a:endParaRPr lang="en-GB" i="1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56" y="3141591"/>
                <a:ext cx="373845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r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esults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and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discussion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08844"/>
            <a:ext cx="3787538" cy="161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2664"/>
            <a:ext cx="4039209" cy="3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713747" cy="162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0470" y="5849523"/>
            <a:ext cx="34563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coefficients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BCs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 r = 0.9877</a:t>
            </a:r>
          </a:p>
          <a:p>
            <a:r>
              <a:rPr lang="it-IT" dirty="0" err="1" smtClean="0">
                <a:sym typeface="Wingdings" panose="05000000000000000000" pitchFamily="2" charset="2"/>
              </a:rPr>
              <a:t>Without</a:t>
            </a:r>
            <a:r>
              <a:rPr lang="it-IT" dirty="0" smtClean="0">
                <a:sym typeface="Wingdings" panose="05000000000000000000" pitchFamily="2" charset="2"/>
              </a:rPr>
              <a:t> U </a:t>
            </a:r>
            <a:r>
              <a:rPr lang="it-IT" dirty="0" err="1" smtClean="0">
                <a:sym typeface="Wingdings" panose="05000000000000000000" pitchFamily="2" charset="2"/>
              </a:rPr>
              <a:t>pads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BCs</a:t>
            </a:r>
            <a:r>
              <a:rPr lang="it-IT" dirty="0" smtClean="0">
                <a:sym typeface="Wingdings" panose="05000000000000000000" pitchFamily="2" charset="2"/>
              </a:rPr>
              <a:t>  r = 0.9729</a:t>
            </a:r>
            <a:endParaRPr lang="en-GB" dirty="0"/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019036"/>
              </p:ext>
            </p:extLst>
          </p:nvPr>
        </p:nvGraphicFramePr>
        <p:xfrm>
          <a:off x="53874" y="1892413"/>
          <a:ext cx="5489575" cy="400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8299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/>
          <p:cNvSpPr/>
          <p:nvPr/>
        </p:nvSpPr>
        <p:spPr>
          <a:xfrm>
            <a:off x="4425632" y="4278681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18</a:t>
            </a:fld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494859" y="1662278"/>
            <a:ext cx="358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err="1" smtClean="0"/>
              <a:t>Constant</a:t>
            </a:r>
            <a:r>
              <a:rPr lang="it-IT" sz="2000" smtClean="0"/>
              <a:t> </a:t>
            </a:r>
            <a:r>
              <a:rPr lang="it-IT" sz="2000" err="1" smtClean="0"/>
              <a:t>keloid</a:t>
            </a:r>
            <a:r>
              <a:rPr lang="it-IT" sz="2000" smtClean="0"/>
              <a:t> and </a:t>
            </a:r>
            <a:r>
              <a:rPr lang="it-IT" sz="2000" err="1" smtClean="0"/>
              <a:t>healthy</a:t>
            </a:r>
            <a:r>
              <a:rPr lang="it-IT" sz="2000" smtClean="0"/>
              <a:t> </a:t>
            </a:r>
            <a:r>
              <a:rPr lang="it-IT" sz="2000" err="1" smtClean="0"/>
              <a:t>skin</a:t>
            </a:r>
            <a:r>
              <a:rPr lang="it-IT" sz="2000" smtClean="0"/>
              <a:t> </a:t>
            </a:r>
            <a:r>
              <a:rPr lang="it-IT" sz="2000" err="1" smtClean="0"/>
              <a:t>thickness</a:t>
            </a:r>
            <a:endParaRPr lang="it-IT" sz="20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err="1"/>
              <a:t>U</a:t>
            </a:r>
            <a:r>
              <a:rPr lang="it-IT" sz="2000" err="1" smtClean="0"/>
              <a:t>niform</a:t>
            </a:r>
            <a:r>
              <a:rPr lang="it-IT" sz="2000" smtClean="0"/>
              <a:t> </a:t>
            </a:r>
            <a:r>
              <a:rPr lang="it-IT" sz="2000" err="1" smtClean="0"/>
              <a:t>strain</a:t>
            </a:r>
            <a:endParaRPr lang="it-IT" sz="20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err="1" smtClean="0"/>
              <a:t>Only</a:t>
            </a:r>
            <a:r>
              <a:rPr lang="it-IT" sz="2000" smtClean="0"/>
              <a:t> </a:t>
            </a:r>
            <a:r>
              <a:rPr lang="it-IT" sz="2000" err="1"/>
              <a:t>uniaxial</a:t>
            </a:r>
            <a:r>
              <a:rPr lang="it-IT" sz="2000"/>
              <a:t> </a:t>
            </a:r>
            <a:r>
              <a:rPr lang="it-IT" sz="2000" err="1" smtClean="0"/>
              <a:t>extension</a:t>
            </a:r>
            <a:endParaRPr lang="en-GB" sz="2000"/>
          </a:p>
        </p:txBody>
      </p:sp>
      <p:sp>
        <p:nvSpPr>
          <p:cNvPr id="14" name="Freccia a destra 13"/>
          <p:cNvSpPr/>
          <p:nvPr/>
        </p:nvSpPr>
        <p:spPr>
          <a:xfrm>
            <a:off x="4434313" y="2161980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5508104" y="1673513"/>
            <a:ext cx="3375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000" err="1" smtClean="0"/>
              <a:t>Uncertainty</a:t>
            </a:r>
            <a:r>
              <a:rPr lang="it-IT" sz="2000" smtClean="0"/>
              <a:t> </a:t>
            </a:r>
            <a:r>
              <a:rPr lang="it-IT" sz="2000" err="1" smtClean="0"/>
              <a:t>quantification</a:t>
            </a:r>
            <a:r>
              <a:rPr lang="it-IT" sz="2000" smtClean="0"/>
              <a:t> and </a:t>
            </a:r>
            <a:r>
              <a:rPr lang="it-IT" sz="2000" err="1" smtClean="0"/>
              <a:t>sensitivity</a:t>
            </a:r>
            <a:r>
              <a:rPr lang="it-IT" sz="2000" smtClean="0"/>
              <a:t> </a:t>
            </a:r>
            <a:r>
              <a:rPr lang="it-IT" sz="2000" err="1" smtClean="0"/>
              <a:t>analysis</a:t>
            </a:r>
            <a:r>
              <a:rPr lang="it-IT" sz="2000" smtClean="0"/>
              <a:t> </a:t>
            </a:r>
            <a:r>
              <a:rPr lang="it-IT" sz="2000" err="1" smtClean="0"/>
              <a:t>about</a:t>
            </a:r>
            <a:r>
              <a:rPr lang="it-IT" sz="2000" smtClean="0"/>
              <a:t> </a:t>
            </a:r>
            <a:r>
              <a:rPr lang="it-IT" sz="2000" err="1" smtClean="0"/>
              <a:t>mechanical</a:t>
            </a:r>
            <a:r>
              <a:rPr lang="it-IT" sz="2000" smtClean="0"/>
              <a:t> </a:t>
            </a:r>
            <a:r>
              <a:rPr lang="it-IT" sz="2000" err="1" smtClean="0"/>
              <a:t>parameters</a:t>
            </a:r>
            <a:r>
              <a:rPr lang="it-IT" sz="2000" smtClean="0"/>
              <a:t> in </a:t>
            </a:r>
            <a:r>
              <a:rPr lang="it-IT" sz="2000" err="1" smtClean="0"/>
              <a:t>FEniCS</a:t>
            </a:r>
            <a:r>
              <a:rPr lang="it-IT" sz="2000" smtClean="0"/>
              <a:t> </a:t>
            </a:r>
            <a:r>
              <a:rPr lang="en-GB" sz="2000" smtClean="0"/>
              <a:t>©</a:t>
            </a:r>
            <a:endParaRPr lang="en-GB" sz="2000"/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prospects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3905761"/>
            <a:ext cx="358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err="1" smtClean="0"/>
              <a:t>Absence</a:t>
            </a:r>
            <a:r>
              <a:rPr lang="it-IT" sz="2000" smtClean="0"/>
              <a:t> of </a:t>
            </a:r>
            <a:r>
              <a:rPr lang="it-IT" sz="2000" err="1" smtClean="0"/>
              <a:t>experimental</a:t>
            </a:r>
            <a:r>
              <a:rPr lang="it-IT" sz="2000" smtClean="0"/>
              <a:t> data </a:t>
            </a:r>
            <a:r>
              <a:rPr lang="it-IT" sz="2000" err="1" smtClean="0"/>
              <a:t>about</a:t>
            </a:r>
            <a:r>
              <a:rPr lang="it-IT" sz="2000" smtClean="0"/>
              <a:t> the </a:t>
            </a:r>
            <a:r>
              <a:rPr lang="it-IT" sz="2000" err="1" smtClean="0"/>
              <a:t>interface</a:t>
            </a:r>
            <a:r>
              <a:rPr lang="it-IT" sz="2000" smtClean="0"/>
              <a:t> </a:t>
            </a:r>
            <a:r>
              <a:rPr lang="it-IT" sz="2000" err="1" smtClean="0"/>
              <a:t>keloid</a:t>
            </a:r>
            <a:r>
              <a:rPr lang="it-IT" sz="2000"/>
              <a:t> </a:t>
            </a:r>
            <a:r>
              <a:rPr lang="it-IT" sz="2000" smtClean="0"/>
              <a:t>/ </a:t>
            </a:r>
            <a:r>
              <a:rPr lang="it-IT" sz="2000" err="1" smtClean="0"/>
              <a:t>healthy</a:t>
            </a:r>
            <a:r>
              <a:rPr lang="it-IT" sz="2000" smtClean="0"/>
              <a:t> </a:t>
            </a:r>
            <a:r>
              <a:rPr lang="it-IT" sz="2000" err="1" smtClean="0"/>
              <a:t>skin</a:t>
            </a:r>
            <a:endParaRPr lang="it-IT" sz="2000" smtClean="0"/>
          </a:p>
          <a:p>
            <a:pPr algn="just"/>
            <a:endParaRPr lang="it-IT" sz="2000"/>
          </a:p>
        </p:txBody>
      </p:sp>
      <p:sp>
        <p:nvSpPr>
          <p:cNvPr id="15" name="CasellaDiTesto 14"/>
          <p:cNvSpPr txBox="1"/>
          <p:nvPr/>
        </p:nvSpPr>
        <p:spPr>
          <a:xfrm>
            <a:off x="5508228" y="3925505"/>
            <a:ext cx="324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000" err="1" smtClean="0"/>
              <a:t>Need</a:t>
            </a:r>
            <a:r>
              <a:rPr lang="it-IT" sz="2000" smtClean="0"/>
              <a:t> data from OCT, </a:t>
            </a:r>
            <a:r>
              <a:rPr lang="it-IT" sz="2000" err="1" smtClean="0"/>
              <a:t>echography</a:t>
            </a:r>
            <a:r>
              <a:rPr lang="it-IT" sz="2000"/>
              <a:t>, </a:t>
            </a:r>
            <a:r>
              <a:rPr lang="it-IT" sz="2000" err="1"/>
              <a:t>cutometry</a:t>
            </a:r>
            <a:r>
              <a:rPr lang="it-IT" sz="2000"/>
              <a:t> </a:t>
            </a:r>
            <a:r>
              <a:rPr lang="it-IT" sz="2000" smtClean="0"/>
              <a:t>test</a:t>
            </a:r>
            <a:endParaRPr lang="en-GB" sz="2000"/>
          </a:p>
        </p:txBody>
      </p:sp>
      <p:sp>
        <p:nvSpPr>
          <p:cNvPr id="16" name="CasellaDiTesto 15"/>
          <p:cNvSpPr txBox="1"/>
          <p:nvPr/>
        </p:nvSpPr>
        <p:spPr>
          <a:xfrm>
            <a:off x="467544" y="569521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err="1" smtClean="0"/>
              <a:t>Isotropy</a:t>
            </a:r>
            <a:endParaRPr lang="en-GB" sz="2000"/>
          </a:p>
        </p:txBody>
      </p:sp>
      <p:sp>
        <p:nvSpPr>
          <p:cNvPr id="17" name="Freccia a destra 16"/>
          <p:cNvSpPr/>
          <p:nvPr/>
        </p:nvSpPr>
        <p:spPr>
          <a:xfrm>
            <a:off x="4434313" y="5733256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/>
          <p:cNvSpPr txBox="1"/>
          <p:nvPr/>
        </p:nvSpPr>
        <p:spPr>
          <a:xfrm>
            <a:off x="5652181" y="554133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err="1" smtClean="0"/>
              <a:t>Pre-tension</a:t>
            </a:r>
            <a:endParaRPr lang="it-IT" sz="200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err="1" smtClean="0"/>
              <a:t>Anisotropic</a:t>
            </a:r>
            <a:r>
              <a:rPr lang="it-IT" sz="2000" smtClean="0"/>
              <a:t> </a:t>
            </a:r>
            <a:r>
              <a:rPr lang="it-IT" sz="2000" err="1" smtClean="0"/>
              <a:t>models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524357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19</a:t>
            </a:fld>
            <a:endParaRPr lang="en-GB"/>
          </a:p>
        </p:txBody>
      </p:sp>
      <p:sp>
        <p:nvSpPr>
          <p:cNvPr id="17" name="Freccia a destra 16"/>
          <p:cNvSpPr/>
          <p:nvPr/>
        </p:nvSpPr>
        <p:spPr>
          <a:xfrm>
            <a:off x="3985229" y="2744924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prospects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4824088"/>
            <a:ext cx="315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smtClean="0"/>
              <a:t>Estimate of the </a:t>
            </a:r>
            <a:r>
              <a:rPr lang="it-IT" sz="2000" err="1" smtClean="0"/>
              <a:t>experimental</a:t>
            </a:r>
            <a:r>
              <a:rPr lang="it-IT" sz="2000" smtClean="0"/>
              <a:t> stress </a:t>
            </a:r>
            <a:r>
              <a:rPr lang="it-IT" sz="2000" err="1" smtClean="0"/>
              <a:t>field</a:t>
            </a:r>
            <a:r>
              <a:rPr lang="it-IT" sz="2000" smtClean="0"/>
              <a:t> with Digital Image </a:t>
            </a:r>
            <a:r>
              <a:rPr lang="it-IT" sz="2000" err="1" smtClean="0"/>
              <a:t>Correlation</a:t>
            </a:r>
            <a:endParaRPr lang="en-GB" sz="2000"/>
          </a:p>
        </p:txBody>
      </p:sp>
      <p:sp>
        <p:nvSpPr>
          <p:cNvPr id="23" name="Freccia a destra 22"/>
          <p:cNvSpPr/>
          <p:nvPr/>
        </p:nvSpPr>
        <p:spPr>
          <a:xfrm>
            <a:off x="3997428" y="5161772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/>
          <p:cNvSpPr txBox="1"/>
          <p:nvPr/>
        </p:nvSpPr>
        <p:spPr>
          <a:xfrm>
            <a:off x="5292080" y="5109753"/>
            <a:ext cx="336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err="1" smtClean="0"/>
              <a:t>Comparison</a:t>
            </a:r>
            <a:r>
              <a:rPr lang="it-IT" sz="2000" smtClean="0"/>
              <a:t> with </a:t>
            </a:r>
            <a:r>
              <a:rPr lang="it-IT" sz="2000" err="1" smtClean="0"/>
              <a:t>numerical</a:t>
            </a:r>
            <a:r>
              <a:rPr lang="it-IT" sz="2000" smtClean="0"/>
              <a:t> </a:t>
            </a:r>
            <a:r>
              <a:rPr lang="it-IT" sz="2000" err="1" smtClean="0"/>
              <a:t>results</a:t>
            </a:r>
            <a:endParaRPr lang="en-GB" sz="2000"/>
          </a:p>
        </p:txBody>
      </p:sp>
      <p:sp>
        <p:nvSpPr>
          <p:cNvPr id="16" name="CasellaDiTesto 15"/>
          <p:cNvSpPr txBox="1"/>
          <p:nvPr/>
        </p:nvSpPr>
        <p:spPr>
          <a:xfrm>
            <a:off x="467544" y="2668850"/>
            <a:ext cx="315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err="1" smtClean="0"/>
              <a:t>Boundary</a:t>
            </a:r>
            <a:r>
              <a:rPr lang="it-IT" sz="2000" smtClean="0"/>
              <a:t> </a:t>
            </a:r>
            <a:r>
              <a:rPr lang="it-IT" sz="2000" err="1" smtClean="0"/>
              <a:t>conditions</a:t>
            </a:r>
            <a:endParaRPr lang="en-GB" sz="2000"/>
          </a:p>
        </p:txBody>
      </p:sp>
      <p:sp>
        <p:nvSpPr>
          <p:cNvPr id="18" name="CasellaDiTesto 17"/>
          <p:cNvSpPr txBox="1"/>
          <p:nvPr/>
        </p:nvSpPr>
        <p:spPr>
          <a:xfrm>
            <a:off x="5220072" y="1475781"/>
            <a:ext cx="3512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err="1"/>
              <a:t>Effect</a:t>
            </a:r>
            <a:r>
              <a:rPr lang="it-IT" sz="2000"/>
              <a:t> of </a:t>
            </a:r>
            <a:r>
              <a:rPr lang="it-IT" sz="2000" err="1"/>
              <a:t>dermis</a:t>
            </a:r>
            <a:r>
              <a:rPr lang="it-IT" sz="2000"/>
              <a:t> </a:t>
            </a:r>
            <a:r>
              <a:rPr lang="it-IT" sz="2000" err="1"/>
              <a:t>underneath</a:t>
            </a:r>
            <a:r>
              <a:rPr lang="it-IT" sz="2000"/>
              <a:t> the </a:t>
            </a:r>
            <a:r>
              <a:rPr lang="it-IT" sz="2000" smtClean="0"/>
              <a:t>model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err="1" smtClean="0"/>
              <a:t>Study</a:t>
            </a:r>
            <a:r>
              <a:rPr lang="it-IT" sz="2000" smtClean="0"/>
              <a:t> of </a:t>
            </a:r>
            <a:r>
              <a:rPr lang="it-IT" sz="2000" err="1" smtClean="0"/>
              <a:t>sensibility</a:t>
            </a:r>
            <a:endParaRPr lang="it-IT" sz="2000" smtClean="0"/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err="1" smtClean="0"/>
              <a:t>Tests</a:t>
            </a:r>
            <a:r>
              <a:rPr lang="it-IT" sz="2000" smtClean="0"/>
              <a:t> on a </a:t>
            </a:r>
            <a:r>
              <a:rPr lang="it-IT" sz="2000" err="1" smtClean="0"/>
              <a:t>phantom</a:t>
            </a:r>
            <a:r>
              <a:rPr lang="it-IT" sz="2000" smtClean="0"/>
              <a:t> </a:t>
            </a:r>
            <a:r>
              <a:rPr lang="it-IT" sz="2000" err="1" smtClean="0"/>
              <a:t>fabricated</a:t>
            </a:r>
            <a:r>
              <a:rPr lang="it-IT" sz="2000" smtClean="0"/>
              <a:t> </a:t>
            </a:r>
            <a:r>
              <a:rPr lang="it-IT" sz="2000" err="1" smtClean="0"/>
              <a:t>using</a:t>
            </a:r>
            <a:r>
              <a:rPr lang="it-IT" sz="2000" smtClean="0"/>
              <a:t> a </a:t>
            </a:r>
            <a:r>
              <a:rPr lang="it-IT" sz="2000" err="1" smtClean="0"/>
              <a:t>developed</a:t>
            </a:r>
            <a:r>
              <a:rPr lang="it-IT" sz="2000" smtClean="0"/>
              <a:t> </a:t>
            </a:r>
            <a:r>
              <a:rPr lang="it-IT" sz="2000" err="1" smtClean="0"/>
              <a:t>mold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263076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52316" y="1592629"/>
            <a:ext cx="4968552" cy="1133965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Keloid </a:t>
            </a:r>
            <a:r>
              <a:rPr lang="it-IT" sz="2400" dirty="0" err="1" smtClean="0"/>
              <a:t>scars</a:t>
            </a:r>
            <a:endParaRPr lang="it-IT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t-IT" sz="2400" dirty="0" smtClean="0"/>
              <a:t>Goal of the </a:t>
            </a:r>
            <a:r>
              <a:rPr lang="en-GB" sz="2400" dirty="0" smtClean="0"/>
              <a:t>project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52316" y="3068960"/>
            <a:ext cx="6865251" cy="34163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dirty="0" smtClean="0"/>
              <a:t>A clinical study on a keloid specimen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dirty="0" smtClean="0"/>
              <a:t>Parameters identification: </a:t>
            </a:r>
            <a:r>
              <a:rPr lang="en-GB" sz="2400" dirty="0" err="1" smtClean="0"/>
              <a:t>hyperelasticity</a:t>
            </a:r>
            <a:endParaRPr lang="en-GB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dirty="0" smtClean="0"/>
              <a:t>Modelling: image processing, CAD modelling, FEM modelling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dirty="0" smtClean="0"/>
              <a:t>Results &amp; Discussion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dirty="0" smtClean="0"/>
              <a:t>Prospects</a:t>
            </a:r>
            <a:endParaRPr lang="en-GB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6476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t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able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of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contents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963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90656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err="1" smtClean="0"/>
              <a:t>Thank</a:t>
            </a:r>
            <a:r>
              <a:rPr lang="it-IT" sz="4800" smtClean="0"/>
              <a:t> </a:t>
            </a:r>
            <a:r>
              <a:rPr lang="it-IT" sz="4800" err="1" smtClean="0"/>
              <a:t>you</a:t>
            </a:r>
            <a:r>
              <a:rPr lang="it-IT" sz="4800" smtClean="0"/>
              <a:t> for </a:t>
            </a:r>
            <a:r>
              <a:rPr lang="it-IT" sz="4800" err="1" smtClean="0"/>
              <a:t>your</a:t>
            </a:r>
            <a:r>
              <a:rPr lang="it-IT" sz="4800" smtClean="0"/>
              <a:t> </a:t>
            </a:r>
            <a:r>
              <a:rPr lang="it-IT" sz="4800" err="1" smtClean="0"/>
              <a:t>attention</a:t>
            </a:r>
            <a:endParaRPr lang="en-GB" sz="480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20</a:t>
            </a:fld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6516216" y="59889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rush Script MT" panose="03060802040406070304" pitchFamily="66" charset="0"/>
              </a:rPr>
              <a:t>Marco </a:t>
            </a:r>
            <a:r>
              <a:rPr lang="it-IT" sz="2400" dirty="0" smtClean="0">
                <a:latin typeface="Brush Script MT" panose="03060802040406070304" pitchFamily="66" charset="0"/>
              </a:rPr>
              <a:t>Sensale</a:t>
            </a:r>
            <a:endParaRPr lang="it-IT" sz="2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06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21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err="1">
                <a:solidFill>
                  <a:schemeClr val="accent1"/>
                </a:solidFill>
                <a:latin typeface="+mj-lt"/>
              </a:rPr>
              <a:t>r</a:t>
            </a:r>
            <a:r>
              <a:rPr lang="it-IT" sz="3600" i="1" dirty="0" err="1" smtClean="0">
                <a:solidFill>
                  <a:schemeClr val="accent1"/>
                </a:solidFill>
                <a:latin typeface="+mj-lt"/>
              </a:rPr>
              <a:t>esults</a:t>
            </a:r>
            <a:r>
              <a:rPr lang="it-IT" sz="3600" i="1" dirty="0" smtClean="0">
                <a:solidFill>
                  <a:schemeClr val="accent1"/>
                </a:solidFill>
                <a:latin typeface="+mj-lt"/>
              </a:rPr>
              <a:t> and </a:t>
            </a:r>
            <a:r>
              <a:rPr lang="it-IT" sz="3600" i="1" dirty="0" err="1" smtClean="0">
                <a:solidFill>
                  <a:schemeClr val="accent1"/>
                </a:solidFill>
                <a:latin typeface="+mj-lt"/>
              </a:rPr>
              <a:t>discussion</a:t>
            </a:r>
            <a:r>
              <a:rPr lang="it-IT" sz="3600" i="1" dirty="0" smtClean="0">
                <a:solidFill>
                  <a:schemeClr val="accent1"/>
                </a:solidFill>
                <a:latin typeface="+mj-lt"/>
              </a:rPr>
              <a:t> (3)</a:t>
            </a:r>
            <a:endParaRPr lang="en-GB" sz="3600" i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067618"/>
              </p:ext>
            </p:extLst>
          </p:nvPr>
        </p:nvGraphicFramePr>
        <p:xfrm>
          <a:off x="1826230" y="1484784"/>
          <a:ext cx="5698430" cy="48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081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3</a:t>
            </a:fld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6476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k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scars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AutoShape 2" descr="Risultati immagini per keloid ster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Risultati immagini per keloid stern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1364575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smtClean="0"/>
              <a:t>“A </a:t>
            </a:r>
            <a:r>
              <a:rPr lang="en-GB" sz="2000" b="1"/>
              <a:t>keloid scar </a:t>
            </a:r>
            <a:r>
              <a:rPr lang="en-GB" sz="2000"/>
              <a:t>is defined as a dermal tumour that spreads beyond the margin of the </a:t>
            </a:r>
            <a:r>
              <a:rPr lang="en-GB" sz="2000" smtClean="0"/>
              <a:t>original wound</a:t>
            </a:r>
            <a:r>
              <a:rPr lang="en-GB" sz="2000"/>
              <a:t>, that continues to grow over time, that does not regress spontaneously, that often </a:t>
            </a:r>
            <a:r>
              <a:rPr lang="en-GB" sz="2000" smtClean="0"/>
              <a:t>recurs after </a:t>
            </a:r>
            <a:r>
              <a:rPr lang="en-GB" sz="2000"/>
              <a:t>excision, and has been present for at least 1 </a:t>
            </a:r>
            <a:r>
              <a:rPr lang="en-GB" sz="2000" smtClean="0"/>
              <a:t>year.“ (Suarez </a:t>
            </a:r>
            <a:r>
              <a:rPr lang="en-GB" sz="2000" err="1" smtClean="0"/>
              <a:t>Pozos</a:t>
            </a:r>
            <a:r>
              <a:rPr lang="en-GB" sz="2000" smtClean="0"/>
              <a:t>, 2014)</a:t>
            </a:r>
            <a:endParaRPr lang="en-GB" sz="2000"/>
          </a:p>
        </p:txBody>
      </p:sp>
      <p:sp>
        <p:nvSpPr>
          <p:cNvPr id="9" name="CasellaDiTesto 8"/>
          <p:cNvSpPr txBox="1"/>
          <p:nvPr/>
        </p:nvSpPr>
        <p:spPr>
          <a:xfrm>
            <a:off x="6925968" y="5982352"/>
            <a:ext cx="234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 </a:t>
            </a:r>
            <a:r>
              <a:rPr lang="it-IT" err="1" smtClean="0"/>
              <a:t>Upper</a:t>
            </a:r>
            <a:r>
              <a:rPr lang="it-IT" smtClean="0"/>
              <a:t> </a:t>
            </a:r>
            <a:r>
              <a:rPr lang="it-IT" err="1" smtClean="0"/>
              <a:t>arm</a:t>
            </a:r>
            <a:r>
              <a:rPr lang="it-IT" smtClean="0"/>
              <a:t> </a:t>
            </a:r>
            <a:r>
              <a:rPr lang="it-IT" err="1" smtClean="0"/>
              <a:t>keloid</a:t>
            </a:r>
            <a:r>
              <a:rPr lang="it-IT" smtClean="0"/>
              <a:t> (</a:t>
            </a:r>
            <a:r>
              <a:rPr lang="it-IT" err="1" smtClean="0"/>
              <a:t>Ogawa</a:t>
            </a:r>
            <a:r>
              <a:rPr lang="it-IT" smtClean="0"/>
              <a:t> et al., 2011)</a:t>
            </a:r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4718999" y="5301988"/>
            <a:ext cx="196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err="1" smtClean="0"/>
              <a:t>Sternal</a:t>
            </a:r>
            <a:r>
              <a:rPr lang="it-IT" smtClean="0"/>
              <a:t> </a:t>
            </a:r>
            <a:r>
              <a:rPr lang="it-IT" err="1" smtClean="0"/>
              <a:t>keloid</a:t>
            </a:r>
            <a:r>
              <a:rPr lang="it-IT" smtClean="0"/>
              <a:t> (</a:t>
            </a:r>
            <a:r>
              <a:rPr lang="it-IT" err="1" smtClean="0"/>
              <a:t>Patel</a:t>
            </a:r>
            <a:r>
              <a:rPr lang="it-IT" smtClean="0"/>
              <a:t> et al., 2010)</a:t>
            </a:r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415659" y="6120851"/>
            <a:ext cx="331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err="1" smtClean="0"/>
              <a:t>Keloid’s</a:t>
            </a:r>
            <a:r>
              <a:rPr lang="it-IT" smtClean="0"/>
              <a:t> </a:t>
            </a:r>
            <a:r>
              <a:rPr lang="it-IT" err="1" smtClean="0"/>
              <a:t>growth</a:t>
            </a:r>
            <a:r>
              <a:rPr lang="it-IT" smtClean="0"/>
              <a:t> (</a:t>
            </a:r>
            <a:r>
              <a:rPr lang="it-IT" err="1" smtClean="0"/>
              <a:t>Burd</a:t>
            </a:r>
            <a:r>
              <a:rPr lang="it-IT" smtClean="0"/>
              <a:t>, 2008)</a:t>
            </a:r>
            <a:endParaRPr lang="en-GB"/>
          </a:p>
        </p:txBody>
      </p:sp>
      <p:pic>
        <p:nvPicPr>
          <p:cNvPr id="2050" name="Picture 2" descr="D:\POLITECNICO\MAGISTRALE\Euromech\keloid 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1728192" cy="25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OLITECNICO\MAGISTRALE\Euromech\keloid 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" y="3120059"/>
            <a:ext cx="3968904" cy="28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OLITECNICO\MAGISTRALE\Euromech\sternal keloid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93" y="3284984"/>
            <a:ext cx="2725977" cy="1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35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4</a:t>
            </a:fld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64763"/>
            <a:ext cx="49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err="1">
                <a:solidFill>
                  <a:schemeClr val="accent1"/>
                </a:solidFill>
                <a:latin typeface="+mj-lt"/>
              </a:rPr>
              <a:t>k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scars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2" descr="Site specificity of abnormal scars implicate the role of regional cutaneou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07" y="1268760"/>
            <a:ext cx="4464496" cy="275050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51" y="1152771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20" y="4269677"/>
            <a:ext cx="2505661" cy="22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162560" y="3812552"/>
            <a:ext cx="421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 smtClean="0"/>
              <a:t>Crab’s</a:t>
            </a:r>
            <a:r>
              <a:rPr lang="it-IT" smtClean="0"/>
              <a:t> </a:t>
            </a:r>
            <a:r>
              <a:rPr lang="it-IT" err="1" smtClean="0"/>
              <a:t>clow</a:t>
            </a:r>
            <a:r>
              <a:rPr lang="it-IT" smtClean="0"/>
              <a:t> </a:t>
            </a:r>
            <a:r>
              <a:rPr lang="it-IT" err="1" smtClean="0"/>
              <a:t>shape</a:t>
            </a:r>
            <a:r>
              <a:rPr lang="it-IT" smtClean="0"/>
              <a:t>  </a:t>
            </a:r>
            <a:r>
              <a:rPr lang="it-IT" err="1" smtClean="0"/>
              <a:t>keloid</a:t>
            </a:r>
            <a:r>
              <a:rPr lang="it-IT" smtClean="0"/>
              <a:t> (</a:t>
            </a:r>
            <a:r>
              <a:rPr lang="it-IT" err="1" smtClean="0"/>
              <a:t>Ogawa</a:t>
            </a:r>
            <a:r>
              <a:rPr lang="it-IT" smtClean="0"/>
              <a:t>, 2008)</a:t>
            </a:r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5369172" y="6457907"/>
            <a:ext cx="40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 smtClean="0"/>
              <a:t>Butterfly</a:t>
            </a:r>
            <a:r>
              <a:rPr lang="it-IT" smtClean="0"/>
              <a:t>  </a:t>
            </a:r>
            <a:r>
              <a:rPr lang="it-IT" err="1" smtClean="0"/>
              <a:t>shape</a:t>
            </a:r>
            <a:r>
              <a:rPr lang="it-IT" smtClean="0"/>
              <a:t>  </a:t>
            </a:r>
            <a:r>
              <a:rPr lang="it-IT" err="1" smtClean="0"/>
              <a:t>keloid</a:t>
            </a:r>
            <a:r>
              <a:rPr lang="it-IT" smtClean="0"/>
              <a:t> (</a:t>
            </a:r>
            <a:r>
              <a:rPr lang="it-IT" err="1" smtClean="0"/>
              <a:t>Ogawa</a:t>
            </a:r>
            <a:r>
              <a:rPr lang="it-IT" smtClean="0"/>
              <a:t>,  2008)</a:t>
            </a:r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367725" y="4980579"/>
            <a:ext cx="5127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/>
              <a:t>Biologic</a:t>
            </a:r>
            <a:r>
              <a:rPr lang="it-IT" sz="2000" dirty="0" smtClean="0"/>
              <a:t>, </a:t>
            </a:r>
            <a:r>
              <a:rPr lang="it-IT" sz="2000" dirty="0" err="1" smtClean="0"/>
              <a:t>genetic</a:t>
            </a:r>
            <a:r>
              <a:rPr lang="it-IT" sz="2000" dirty="0" smtClean="0"/>
              <a:t> and </a:t>
            </a:r>
            <a:r>
              <a:rPr lang="it-IT" sz="2000" dirty="0" err="1" smtClean="0"/>
              <a:t>mechanical</a:t>
            </a:r>
            <a:r>
              <a:rPr lang="it-IT" sz="2000" dirty="0"/>
              <a:t> </a:t>
            </a:r>
            <a:r>
              <a:rPr lang="it-IT" sz="2000" dirty="0" err="1" smtClean="0"/>
              <a:t>causes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/>
              <a:t>Pathogenesis</a:t>
            </a:r>
            <a:r>
              <a:rPr lang="it-IT" sz="2000" dirty="0" smtClean="0"/>
              <a:t> 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understood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No </a:t>
            </a:r>
            <a:r>
              <a:rPr lang="it-IT" sz="2000" dirty="0" err="1" smtClean="0"/>
              <a:t>existing</a:t>
            </a:r>
            <a:r>
              <a:rPr lang="it-IT" sz="2000" dirty="0"/>
              <a:t> </a:t>
            </a:r>
            <a:r>
              <a:rPr lang="it-IT" sz="2000" dirty="0" err="1" smtClean="0"/>
              <a:t>optimal</a:t>
            </a:r>
            <a:r>
              <a:rPr lang="it-IT" sz="2000" dirty="0" smtClean="0"/>
              <a:t> treatment </a:t>
            </a:r>
            <a:r>
              <a:rPr lang="it-IT" sz="2000" dirty="0" err="1" smtClean="0"/>
              <a:t>method</a:t>
            </a:r>
            <a:endParaRPr lang="en-GB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6550" y="4067780"/>
            <a:ext cx="408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Common </a:t>
            </a:r>
            <a:r>
              <a:rPr lang="it-IT" err="1" smtClean="0"/>
              <a:t>sites</a:t>
            </a:r>
            <a:r>
              <a:rPr lang="it-IT" smtClean="0"/>
              <a:t> of </a:t>
            </a:r>
            <a:r>
              <a:rPr lang="it-IT" err="1" smtClean="0"/>
              <a:t>keloid</a:t>
            </a:r>
            <a:r>
              <a:rPr lang="it-IT" smtClean="0"/>
              <a:t> </a:t>
            </a:r>
            <a:r>
              <a:rPr lang="it-IT" err="1" smtClean="0"/>
              <a:t>appereance</a:t>
            </a:r>
            <a:r>
              <a:rPr lang="it-IT" smtClean="0"/>
              <a:t> (</a:t>
            </a:r>
            <a:r>
              <a:rPr lang="it-IT" err="1" smtClean="0"/>
              <a:t>Ogawa</a:t>
            </a:r>
            <a:r>
              <a:rPr lang="it-IT" smtClean="0"/>
              <a:t> , 2011)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2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5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450156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/>
              <a:t>D</a:t>
            </a:r>
            <a:r>
              <a:rPr lang="en-GB" sz="2000" smtClean="0"/>
              <a:t>evelop a 3D </a:t>
            </a:r>
            <a:r>
              <a:rPr lang="en-GB" sz="2000"/>
              <a:t>FEM model of a real keloid starting </a:t>
            </a:r>
            <a:r>
              <a:rPr lang="en-GB" sz="2000" smtClean="0"/>
              <a:t>from experimental </a:t>
            </a:r>
            <a:r>
              <a:rPr lang="en-GB" sz="2000"/>
              <a:t>data collected during a clinical study on a volunteer’s </a:t>
            </a:r>
            <a:r>
              <a:rPr lang="en-GB" sz="2000" smtClean="0"/>
              <a:t>specimen.</a:t>
            </a:r>
            <a:endParaRPr lang="en-GB" sz="20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2" y="3275692"/>
            <a:ext cx="4583779" cy="29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48262" y="6237312"/>
            <a:ext cx="458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Photo of  the </a:t>
            </a:r>
            <a:r>
              <a:rPr lang="it-IT" err="1" smtClean="0"/>
              <a:t>keloid’s</a:t>
            </a:r>
            <a:r>
              <a:rPr lang="it-IT" smtClean="0"/>
              <a:t> specimen </a:t>
            </a:r>
            <a:r>
              <a:rPr lang="it-IT" err="1" smtClean="0"/>
              <a:t>silicon</a:t>
            </a:r>
            <a:r>
              <a:rPr lang="it-IT" smtClean="0"/>
              <a:t> </a:t>
            </a:r>
            <a:r>
              <a:rPr lang="it-IT" err="1" smtClean="0"/>
              <a:t>molding</a:t>
            </a:r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5312759" y="3205976"/>
            <a:ext cx="343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err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im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of the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present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3" y="1196752"/>
            <a:ext cx="8276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err="1" smtClean="0"/>
              <a:t>Hypothesis</a:t>
            </a:r>
            <a:r>
              <a:rPr lang="it-IT" sz="2000" b="1" smtClean="0"/>
              <a:t>: </a:t>
            </a:r>
            <a:r>
              <a:rPr lang="it-IT" sz="2000" b="1" err="1" smtClean="0"/>
              <a:t>mechanical</a:t>
            </a:r>
            <a:r>
              <a:rPr lang="it-IT" sz="2000" b="1"/>
              <a:t> </a:t>
            </a:r>
            <a:r>
              <a:rPr lang="it-IT" sz="2000" b="1" err="1" smtClean="0"/>
              <a:t>forces</a:t>
            </a:r>
            <a:r>
              <a:rPr lang="it-IT" sz="2000" b="1"/>
              <a:t> </a:t>
            </a:r>
            <a:r>
              <a:rPr lang="it-IT" sz="2000" b="1" smtClean="0"/>
              <a:t>are </a:t>
            </a:r>
            <a:r>
              <a:rPr lang="it-IT" sz="2000" b="1" err="1" smtClean="0"/>
              <a:t>responsible</a:t>
            </a:r>
            <a:r>
              <a:rPr lang="it-IT" sz="2000" b="1" smtClean="0"/>
              <a:t> of </a:t>
            </a:r>
            <a:r>
              <a:rPr lang="it-IT" sz="2000" b="1" err="1" smtClean="0"/>
              <a:t>keloid’s</a:t>
            </a:r>
            <a:r>
              <a:rPr lang="it-IT" sz="2000" b="1" smtClean="0"/>
              <a:t> </a:t>
            </a:r>
            <a:r>
              <a:rPr lang="it-IT" sz="2000" b="1" err="1" smtClean="0"/>
              <a:t>extension</a:t>
            </a:r>
            <a:endParaRPr lang="en-GB" sz="2000" b="1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mtClean="0"/>
              <a:t>Develop a method to </a:t>
            </a:r>
            <a:r>
              <a:rPr lang="en-GB" sz="2000"/>
              <a:t>predict keloid mechanical </a:t>
            </a:r>
            <a:r>
              <a:rPr lang="en-GB" sz="2000" smtClean="0"/>
              <a:t>behaviour</a:t>
            </a:r>
            <a:endParaRPr lang="en-GB" sz="200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</a:t>
            </a:r>
            <a:r>
              <a:rPr lang="en-GB" sz="2000" smtClean="0"/>
              <a:t>nvestigate </a:t>
            </a:r>
            <a:r>
              <a:rPr lang="en-GB" sz="2000"/>
              <a:t>the </a:t>
            </a:r>
            <a:r>
              <a:rPr lang="en-GB" sz="2000" smtClean="0"/>
              <a:t>stress </a:t>
            </a:r>
            <a:r>
              <a:rPr lang="en-GB" sz="2000"/>
              <a:t>field in and around the </a:t>
            </a:r>
            <a:r>
              <a:rPr lang="en-GB" sz="2000" smtClean="0"/>
              <a:t>keloid and directions of growth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smtClean="0"/>
              <a:t>Design </a:t>
            </a:r>
            <a:r>
              <a:rPr lang="en-GB" sz="2000"/>
              <a:t>a patient-specific device to prevent keloid’s </a:t>
            </a:r>
            <a:r>
              <a:rPr lang="en-GB" sz="2000" smtClean="0"/>
              <a:t>growth</a:t>
            </a:r>
            <a:endParaRPr lang="en-GB" sz="200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smtClean="0">
                <a:solidFill>
                  <a:schemeClr val="accent1"/>
                </a:solidFill>
                <a:latin typeface="+mj-lt"/>
              </a:rPr>
              <a:t>goal of the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project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970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5378" y="1412776"/>
            <a:ext cx="5215855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smtClean="0"/>
              <a:t>Ultra-light </a:t>
            </a:r>
            <a:r>
              <a:rPr lang="it-IT" sz="2000" b="1" err="1" smtClean="0"/>
              <a:t>extensiometer</a:t>
            </a:r>
            <a:r>
              <a:rPr lang="it-IT" sz="2000" b="1" smtClean="0"/>
              <a:t>: </a:t>
            </a:r>
            <a:r>
              <a:rPr lang="it-IT" sz="2000" b="1" err="1"/>
              <a:t>u</a:t>
            </a:r>
            <a:r>
              <a:rPr lang="it-IT" sz="2000" b="1" err="1" smtClean="0"/>
              <a:t>niaxial</a:t>
            </a:r>
            <a:r>
              <a:rPr lang="it-IT" sz="2000" b="1" smtClean="0"/>
              <a:t> </a:t>
            </a:r>
            <a:r>
              <a:rPr lang="it-IT" sz="2000" b="1" err="1" smtClean="0"/>
              <a:t>extension</a:t>
            </a:r>
            <a:r>
              <a:rPr lang="it-IT" sz="2000" b="1" smtClean="0"/>
              <a:t> </a:t>
            </a:r>
            <a:endParaRPr lang="en-GB" sz="2000" b="1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0" y="2679686"/>
            <a:ext cx="5252613" cy="34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259399" cy="27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561083" y="5435932"/>
            <a:ext cx="232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 smtClean="0"/>
              <a:t>Keloid</a:t>
            </a:r>
            <a:r>
              <a:rPr lang="it-IT" smtClean="0"/>
              <a:t> specimen</a:t>
            </a:r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197033" y="6237312"/>
            <a:ext cx="386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A photo </a:t>
            </a:r>
            <a:r>
              <a:rPr lang="it-IT" err="1" smtClean="0"/>
              <a:t>taken</a:t>
            </a:r>
            <a:r>
              <a:rPr lang="it-IT" smtClean="0"/>
              <a:t> </a:t>
            </a:r>
            <a:r>
              <a:rPr lang="it-IT" err="1" smtClean="0"/>
              <a:t>during</a:t>
            </a:r>
            <a:r>
              <a:rPr lang="it-IT"/>
              <a:t> </a:t>
            </a:r>
            <a:r>
              <a:rPr lang="it-IT" smtClean="0"/>
              <a:t>the </a:t>
            </a:r>
            <a:r>
              <a:rPr lang="it-IT" err="1" smtClean="0"/>
              <a:t>clinical</a:t>
            </a:r>
            <a:r>
              <a:rPr lang="it-IT" smtClean="0"/>
              <a:t> </a:t>
            </a:r>
            <a:r>
              <a:rPr lang="it-IT" err="1" smtClean="0"/>
              <a:t>study</a:t>
            </a:r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clinical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on a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keloid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specimen (1)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14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5378" y="1412776"/>
            <a:ext cx="5215855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smtClean="0"/>
              <a:t>Ultra-light </a:t>
            </a:r>
            <a:r>
              <a:rPr lang="it-IT" sz="2000" b="1" err="1" smtClean="0"/>
              <a:t>extensiometer</a:t>
            </a:r>
            <a:r>
              <a:rPr lang="it-IT" sz="2000" b="1" smtClean="0"/>
              <a:t>: </a:t>
            </a:r>
            <a:r>
              <a:rPr lang="it-IT" sz="2000" b="1" err="1"/>
              <a:t>u</a:t>
            </a:r>
            <a:r>
              <a:rPr lang="it-IT" sz="2000" b="1" err="1" smtClean="0"/>
              <a:t>niaxial</a:t>
            </a:r>
            <a:r>
              <a:rPr lang="it-IT" sz="2000" b="1" smtClean="0"/>
              <a:t> </a:t>
            </a:r>
            <a:r>
              <a:rPr lang="it-IT" sz="2000" b="1" err="1" smtClean="0"/>
              <a:t>extension</a:t>
            </a:r>
            <a:r>
              <a:rPr lang="it-IT" sz="2000" b="1" smtClean="0"/>
              <a:t> </a:t>
            </a:r>
            <a:endParaRPr lang="en-GB" sz="2000" b="1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4913"/>
            <a:ext cx="6427636" cy="42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646602" y="6237312"/>
            <a:ext cx="386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A photo </a:t>
            </a:r>
            <a:r>
              <a:rPr lang="it-IT" err="1" smtClean="0"/>
              <a:t>taken</a:t>
            </a:r>
            <a:r>
              <a:rPr lang="it-IT" smtClean="0"/>
              <a:t> </a:t>
            </a:r>
            <a:r>
              <a:rPr lang="it-IT" err="1" smtClean="0"/>
              <a:t>during</a:t>
            </a:r>
            <a:r>
              <a:rPr lang="it-IT"/>
              <a:t> </a:t>
            </a:r>
            <a:r>
              <a:rPr lang="it-IT" smtClean="0"/>
              <a:t>the </a:t>
            </a:r>
            <a:r>
              <a:rPr lang="it-IT" err="1" smtClean="0"/>
              <a:t>clinical</a:t>
            </a:r>
            <a:r>
              <a:rPr lang="it-IT" smtClean="0"/>
              <a:t> </a:t>
            </a:r>
            <a:r>
              <a:rPr lang="it-IT" err="1" smtClean="0"/>
              <a:t>study</a:t>
            </a:r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clinical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on a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keloid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specimen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 flipV="1">
            <a:off x="2733264" y="3624949"/>
            <a:ext cx="470583" cy="462642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2339752" y="5723964"/>
            <a:ext cx="1171217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err="1" smtClean="0"/>
              <a:t>Fixed</a:t>
            </a:r>
            <a:r>
              <a:rPr lang="it-IT" smtClean="0"/>
              <a:t> </a:t>
            </a:r>
            <a:r>
              <a:rPr lang="it-IT" err="1" smtClean="0"/>
              <a:t>pad</a:t>
            </a:r>
            <a:endParaRPr lang="en-GB"/>
          </a:p>
        </p:txBody>
      </p:sp>
      <p:cxnSp>
        <p:nvCxnSpPr>
          <p:cNvPr id="14" name="Connettore 2 13"/>
          <p:cNvCxnSpPr>
            <a:stCxn id="4" idx="0"/>
            <a:endCxn id="13" idx="0"/>
          </p:cNvCxnSpPr>
          <p:nvPr/>
        </p:nvCxnSpPr>
        <p:spPr>
          <a:xfrm flipH="1">
            <a:off x="2925361" y="4087591"/>
            <a:ext cx="43195" cy="16363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953988" y="5446965"/>
            <a:ext cx="1470971" cy="646331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err="1" smtClean="0"/>
              <a:t>Moving</a:t>
            </a:r>
            <a:r>
              <a:rPr lang="it-IT" smtClean="0"/>
              <a:t> </a:t>
            </a:r>
            <a:r>
              <a:rPr lang="it-IT" err="1" smtClean="0"/>
              <a:t>pad</a:t>
            </a:r>
            <a:r>
              <a:rPr lang="it-IT" smtClean="0"/>
              <a:t>,</a:t>
            </a:r>
          </a:p>
          <a:p>
            <a:r>
              <a:rPr lang="it-IT" smtClean="0"/>
              <a:t>force </a:t>
            </a:r>
            <a:r>
              <a:rPr lang="it-IT" err="1" smtClean="0"/>
              <a:t>sensor</a:t>
            </a:r>
            <a:endParaRPr lang="en-GB"/>
          </a:p>
        </p:txBody>
      </p:sp>
      <p:cxnSp>
        <p:nvCxnSpPr>
          <p:cNvPr id="19" name="Connettore 2 18"/>
          <p:cNvCxnSpPr>
            <a:stCxn id="31" idx="0"/>
            <a:endCxn id="18" idx="0"/>
          </p:cNvCxnSpPr>
          <p:nvPr/>
        </p:nvCxnSpPr>
        <p:spPr>
          <a:xfrm flipH="1">
            <a:off x="4689474" y="3856270"/>
            <a:ext cx="25585" cy="15906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 flipV="1">
            <a:off x="4479767" y="3393628"/>
            <a:ext cx="470583" cy="462642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5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5378" y="1412776"/>
            <a:ext cx="5215855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smtClean="0"/>
              <a:t>Ultra-light </a:t>
            </a:r>
            <a:r>
              <a:rPr lang="it-IT" sz="2000" b="1" err="1" smtClean="0"/>
              <a:t>extensiometer</a:t>
            </a:r>
            <a:r>
              <a:rPr lang="it-IT" sz="2000" b="1" smtClean="0"/>
              <a:t>: </a:t>
            </a:r>
            <a:r>
              <a:rPr lang="it-IT" sz="2000" b="1" err="1"/>
              <a:t>u</a:t>
            </a:r>
            <a:r>
              <a:rPr lang="it-IT" sz="2000" b="1" err="1" smtClean="0"/>
              <a:t>niaxial</a:t>
            </a:r>
            <a:r>
              <a:rPr lang="it-IT" sz="2000" b="1" smtClean="0"/>
              <a:t> </a:t>
            </a:r>
            <a:r>
              <a:rPr lang="it-IT" sz="2000" b="1" err="1" smtClean="0"/>
              <a:t>extension</a:t>
            </a:r>
            <a:r>
              <a:rPr lang="it-IT" sz="2000" b="1" smtClean="0"/>
              <a:t> </a:t>
            </a:r>
            <a:endParaRPr lang="en-GB" sz="2000" b="1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4913"/>
            <a:ext cx="6427636" cy="42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646602" y="6237312"/>
            <a:ext cx="386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A photo </a:t>
            </a:r>
            <a:r>
              <a:rPr lang="it-IT" err="1" smtClean="0"/>
              <a:t>taken</a:t>
            </a:r>
            <a:r>
              <a:rPr lang="it-IT" smtClean="0"/>
              <a:t> </a:t>
            </a:r>
            <a:r>
              <a:rPr lang="it-IT" err="1" smtClean="0"/>
              <a:t>during</a:t>
            </a:r>
            <a:r>
              <a:rPr lang="it-IT"/>
              <a:t> </a:t>
            </a:r>
            <a:r>
              <a:rPr lang="it-IT" smtClean="0"/>
              <a:t>the </a:t>
            </a:r>
            <a:r>
              <a:rPr lang="it-IT" err="1" smtClean="0"/>
              <a:t>clinical</a:t>
            </a:r>
            <a:r>
              <a:rPr lang="it-IT" smtClean="0"/>
              <a:t> </a:t>
            </a:r>
            <a:r>
              <a:rPr lang="it-IT" err="1" smtClean="0"/>
              <a:t>study</a:t>
            </a:r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clinical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on a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keloid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specimen (2)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2777641" y="4275094"/>
            <a:ext cx="0" cy="1415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902441" y="3905692"/>
            <a:ext cx="0" cy="17851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2525613" y="3501008"/>
            <a:ext cx="504056" cy="774087"/>
            <a:chOff x="1259632" y="3843046"/>
            <a:chExt cx="504056" cy="774087"/>
          </a:xfrm>
        </p:grpSpPr>
        <p:cxnSp>
          <p:nvCxnSpPr>
            <p:cNvPr id="16" name="Connettore 1 15"/>
            <p:cNvCxnSpPr/>
            <p:nvPr/>
          </p:nvCxnSpPr>
          <p:spPr>
            <a:xfrm flipV="1">
              <a:off x="1259632" y="3843046"/>
              <a:ext cx="504056" cy="72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V="1">
              <a:off x="1259632" y="4545124"/>
              <a:ext cx="504056" cy="72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H="1" flipV="1">
              <a:off x="1268633" y="3915054"/>
              <a:ext cx="9001" cy="702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>
            <a:off x="4572000" y="3140968"/>
            <a:ext cx="582469" cy="764724"/>
            <a:chOff x="2909411" y="3540167"/>
            <a:chExt cx="582469" cy="764724"/>
          </a:xfrm>
        </p:grpSpPr>
        <p:cxnSp>
          <p:nvCxnSpPr>
            <p:cNvPr id="23" name="Connettore 1 22"/>
            <p:cNvCxnSpPr/>
            <p:nvPr/>
          </p:nvCxnSpPr>
          <p:spPr>
            <a:xfrm flipV="1">
              <a:off x="2909411" y="3540167"/>
              <a:ext cx="504056" cy="72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V="1">
              <a:off x="2987824" y="4232883"/>
              <a:ext cx="504056" cy="72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3413467" y="3540167"/>
              <a:ext cx="68852" cy="6927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25"/>
          <p:cNvSpPr txBox="1"/>
          <p:nvPr/>
        </p:nvSpPr>
        <p:spPr>
          <a:xfrm>
            <a:off x="1565623" y="5690865"/>
            <a:ext cx="29280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mtClean="0"/>
              <a:t>U-</a:t>
            </a:r>
            <a:r>
              <a:rPr lang="it-IT" err="1" smtClean="0"/>
              <a:t>shaped</a:t>
            </a:r>
            <a:r>
              <a:rPr lang="it-IT" smtClean="0"/>
              <a:t> </a:t>
            </a:r>
            <a:r>
              <a:rPr lang="it-IT" err="1" smtClean="0"/>
              <a:t>fixed</a:t>
            </a:r>
            <a:r>
              <a:rPr lang="it-IT" smtClean="0"/>
              <a:t> </a:t>
            </a:r>
            <a:r>
              <a:rPr lang="it-IT" err="1" smtClean="0"/>
              <a:t>guarding</a:t>
            </a:r>
            <a:r>
              <a:rPr lang="it-IT" smtClean="0"/>
              <a:t> </a:t>
            </a:r>
            <a:r>
              <a:rPr lang="it-IT" err="1" smtClean="0"/>
              <a:t>pad</a:t>
            </a:r>
            <a:endParaRPr lang="en-GB"/>
          </a:p>
        </p:txBody>
      </p:sp>
      <p:sp>
        <p:nvSpPr>
          <p:cNvPr id="27" name="CasellaDiTesto 26"/>
          <p:cNvSpPr txBox="1"/>
          <p:nvPr/>
        </p:nvSpPr>
        <p:spPr>
          <a:xfrm>
            <a:off x="4644009" y="5690865"/>
            <a:ext cx="30963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mtClean="0"/>
              <a:t>U-</a:t>
            </a:r>
            <a:r>
              <a:rPr lang="it-IT" err="1" smtClean="0"/>
              <a:t>shaped</a:t>
            </a:r>
            <a:r>
              <a:rPr lang="it-IT" smtClean="0"/>
              <a:t> </a:t>
            </a:r>
            <a:r>
              <a:rPr lang="it-IT" err="1" smtClean="0"/>
              <a:t>moving</a:t>
            </a:r>
            <a:r>
              <a:rPr lang="it-IT" smtClean="0"/>
              <a:t> </a:t>
            </a:r>
            <a:r>
              <a:rPr lang="it-IT" err="1" smtClean="0"/>
              <a:t>guarding</a:t>
            </a:r>
            <a:r>
              <a:rPr lang="it-IT" smtClean="0"/>
              <a:t> </a:t>
            </a:r>
            <a:r>
              <a:rPr lang="it-IT" err="1" smtClean="0"/>
              <a:t>pad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0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5378" y="1412776"/>
            <a:ext cx="5215855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smtClean="0"/>
              <a:t>Ultra-light </a:t>
            </a:r>
            <a:r>
              <a:rPr lang="it-IT" sz="2000" b="1" err="1" smtClean="0"/>
              <a:t>extensiometer</a:t>
            </a:r>
            <a:r>
              <a:rPr lang="it-IT" sz="2000" b="1" smtClean="0"/>
              <a:t>: </a:t>
            </a:r>
            <a:r>
              <a:rPr lang="it-IT" sz="2000" b="1" err="1"/>
              <a:t>u</a:t>
            </a:r>
            <a:r>
              <a:rPr lang="it-IT" sz="2000" b="1" err="1" smtClean="0"/>
              <a:t>niaxial</a:t>
            </a:r>
            <a:r>
              <a:rPr lang="it-IT" sz="2000" b="1" smtClean="0"/>
              <a:t> </a:t>
            </a:r>
            <a:r>
              <a:rPr lang="it-IT" sz="2000" b="1" err="1" smtClean="0"/>
              <a:t>extension</a:t>
            </a:r>
            <a:r>
              <a:rPr lang="it-IT" sz="2000" b="1" smtClean="0"/>
              <a:t> </a:t>
            </a:r>
            <a:endParaRPr lang="en-GB" sz="2000" b="1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769-B191-470F-B548-259C6EA5ECD2}" type="slidenum">
              <a:rPr lang="en-GB" smtClean="0"/>
              <a:t>9</a:t>
            </a:fld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6237311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</a:t>
            </a:r>
            <a:r>
              <a:rPr lang="en-GB" smtClean="0"/>
              <a:t>isplacement fields </a:t>
            </a:r>
            <a:r>
              <a:rPr lang="en-GB"/>
              <a:t>following the tensile axis X and </a:t>
            </a:r>
            <a:r>
              <a:rPr lang="en-GB" smtClean="0"/>
              <a:t>the transverse </a:t>
            </a:r>
            <a:r>
              <a:rPr lang="en-GB"/>
              <a:t>axis </a:t>
            </a:r>
            <a:r>
              <a:rPr lang="en-GB" smtClean="0"/>
              <a:t>Y for an example with only healthy skin  </a:t>
            </a:r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464763"/>
            <a:ext cx="841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>
                <a:solidFill>
                  <a:schemeClr val="accent1"/>
                </a:solidFill>
                <a:latin typeface="+mj-lt"/>
              </a:rPr>
              <a:t>a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clinical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study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on a </a:t>
            </a:r>
            <a:r>
              <a:rPr lang="it-IT" sz="3600" i="1" err="1" smtClean="0">
                <a:solidFill>
                  <a:schemeClr val="accent1"/>
                </a:solidFill>
                <a:latin typeface="+mj-lt"/>
              </a:rPr>
              <a:t>keloid</a:t>
            </a:r>
            <a:r>
              <a:rPr lang="it-IT" sz="3600" i="1" smtClean="0">
                <a:solidFill>
                  <a:schemeClr val="accent1"/>
                </a:solidFill>
                <a:latin typeface="+mj-lt"/>
              </a:rPr>
              <a:t> specimen (3)</a:t>
            </a:r>
            <a:endParaRPr lang="en-GB" sz="3600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76" y="2203880"/>
            <a:ext cx="5751138" cy="403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3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11457</TotalTime>
  <Words>1199</Words>
  <Application>Microsoft Office PowerPoint</Application>
  <PresentationFormat>Presentazione su schermo (4:3)</PresentationFormat>
  <Paragraphs>209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Chiaro</vt:lpstr>
      <vt:lpstr>Experimental and numerical assessment of the mechanics of keloid-skin composites undergoing large deformations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biomechanical analysis of a keloid scar</dc:title>
  <dc:creator>Marco</dc:creator>
  <cp:lastModifiedBy>Marco</cp:lastModifiedBy>
  <cp:revision>248</cp:revision>
  <dcterms:created xsi:type="dcterms:W3CDTF">2017-03-14T19:35:23Z</dcterms:created>
  <dcterms:modified xsi:type="dcterms:W3CDTF">2017-08-27T10:50:09Z</dcterms:modified>
</cp:coreProperties>
</file>